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76" r:id="rId5"/>
    <p:sldId id="278" r:id="rId6"/>
    <p:sldId id="277" r:id="rId7"/>
    <p:sldId id="279" r:id="rId8"/>
    <p:sldId id="280" r:id="rId9"/>
    <p:sldId id="293" r:id="rId10"/>
    <p:sldId id="281" r:id="rId11"/>
    <p:sldId id="294" r:id="rId12"/>
    <p:sldId id="282" r:id="rId13"/>
    <p:sldId id="283" r:id="rId14"/>
    <p:sldId id="288" r:id="rId15"/>
    <p:sldId id="287" r:id="rId16"/>
    <p:sldId id="300" r:id="rId17"/>
    <p:sldId id="284" r:id="rId18"/>
    <p:sldId id="289" r:id="rId19"/>
    <p:sldId id="295" r:id="rId20"/>
    <p:sldId id="298" r:id="rId21"/>
    <p:sldId id="299" r:id="rId22"/>
    <p:sldId id="297" r:id="rId23"/>
    <p:sldId id="30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1943DD-EFB7-0BDB-D8E0-A14CFE5F5519}" v="651" vWet="652" dt="2024-04-22T04:13:04.202"/>
    <p1510:client id="{AB1B2F56-3660-4DE9-BAD3-D94D9433B72E}" v="2117" dt="2024-04-22T04:18:51.702"/>
    <p1510:client id="{E18DCD69-EDFC-79A6-E991-08788E1C51A6}" v="15" dt="2024-04-22T04:16:33.868"/>
    <p1510:client id="{F36D7A7F-6ECE-8D37-6FA4-DD41E8E02EC1}" v="12" dt="2024-04-21T19:27:55.5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wser.ibn.93@gmail.com" userId="S::urn:spo:guest#kawser.ibn.93@gmail.com::" providerId="AD" clId="Web-{F36D7A7F-6ECE-8D37-6FA4-DD41E8E02EC1}"/>
    <pc:docChg chg="modSld">
      <pc:chgData name="kawser.ibn.93@gmail.com" userId="S::urn:spo:guest#kawser.ibn.93@gmail.com::" providerId="AD" clId="Web-{F36D7A7F-6ECE-8D37-6FA4-DD41E8E02EC1}" dt="2024-04-21T19:27:55.599" v="11"/>
      <pc:docMkLst>
        <pc:docMk/>
      </pc:docMkLst>
      <pc:sldChg chg="addAnim">
        <pc:chgData name="kawser.ibn.93@gmail.com" userId="S::urn:spo:guest#kawser.ibn.93@gmail.com::" providerId="AD" clId="Web-{F36D7A7F-6ECE-8D37-6FA4-DD41E8E02EC1}" dt="2024-04-21T19:27:34.755" v="10"/>
        <pc:sldMkLst>
          <pc:docMk/>
          <pc:sldMk cId="2934948114" sldId="286"/>
        </pc:sldMkLst>
      </pc:sldChg>
      <pc:sldChg chg="addAnim delAnim modAnim">
        <pc:chgData name="kawser.ibn.93@gmail.com" userId="S::urn:spo:guest#kawser.ibn.93@gmail.com::" providerId="AD" clId="Web-{F36D7A7F-6ECE-8D37-6FA4-DD41E8E02EC1}" dt="2024-04-21T19:27:02.316" v="5"/>
        <pc:sldMkLst>
          <pc:docMk/>
          <pc:sldMk cId="4077319259" sldId="287"/>
        </pc:sldMkLst>
      </pc:sldChg>
      <pc:sldChg chg="addAnim modAnim">
        <pc:chgData name="kawser.ibn.93@gmail.com" userId="S::urn:spo:guest#kawser.ibn.93@gmail.com::" providerId="AD" clId="Web-{F36D7A7F-6ECE-8D37-6FA4-DD41E8E02EC1}" dt="2024-04-21T19:27:18.832" v="7"/>
        <pc:sldMkLst>
          <pc:docMk/>
          <pc:sldMk cId="1793412441" sldId="288"/>
        </pc:sldMkLst>
      </pc:sldChg>
      <pc:sldChg chg="mod modShow">
        <pc:chgData name="kawser.ibn.93@gmail.com" userId="S::urn:spo:guest#kawser.ibn.93@gmail.com::" providerId="AD" clId="Web-{F36D7A7F-6ECE-8D37-6FA4-DD41E8E02EC1}" dt="2024-04-21T19:27:55.599" v="11"/>
        <pc:sldMkLst>
          <pc:docMk/>
          <pc:sldMk cId="3742773382" sldId="296"/>
        </pc:sldMkLst>
      </pc:sldChg>
    </pc:docChg>
  </pc:docChgLst>
  <pc:docChgLst>
    <pc:chgData name="kawser.ibn.93@gmail.com" userId="S::urn:spo:guest#kawser.ibn.93@gmail.com::" providerId="AD" clId="Web-{B10A8975-8C74-B463-74CB-96430E137D22}"/>
    <pc:docChg chg="delSld modSld sldOrd">
      <pc:chgData name="kawser.ibn.93@gmail.com" userId="S::urn:spo:guest#kawser.ibn.93@gmail.com::" providerId="AD" clId="Web-{B10A8975-8C74-B463-74CB-96430E137D22}" dt="2024-04-21T00:54:46.428" v="25"/>
      <pc:docMkLst>
        <pc:docMk/>
      </pc:docMkLst>
      <pc:sldChg chg="del">
        <pc:chgData name="kawser.ibn.93@gmail.com" userId="S::urn:spo:guest#kawser.ibn.93@gmail.com::" providerId="AD" clId="Web-{B10A8975-8C74-B463-74CB-96430E137D22}" dt="2024-04-20T22:03:14.753" v="2"/>
        <pc:sldMkLst>
          <pc:docMk/>
          <pc:sldMk cId="3136240815" sldId="256"/>
        </pc:sldMkLst>
      </pc:sldChg>
      <pc:sldChg chg="del">
        <pc:chgData name="kawser.ibn.93@gmail.com" userId="S::urn:spo:guest#kawser.ibn.93@gmail.com::" providerId="AD" clId="Web-{B10A8975-8C74-B463-74CB-96430E137D22}" dt="2024-04-20T21:46:39.415" v="0"/>
        <pc:sldMkLst>
          <pc:docMk/>
          <pc:sldMk cId="1449359115" sldId="259"/>
        </pc:sldMkLst>
      </pc:sldChg>
      <pc:sldChg chg="delSp modSp addAnim delAnim modAnim">
        <pc:chgData name="kawser.ibn.93@gmail.com" userId="S::urn:spo:guest#kawser.ibn.93@gmail.com::" providerId="AD" clId="Web-{B10A8975-8C74-B463-74CB-96430E137D22}" dt="2024-04-20T23:22:35.482" v="24"/>
        <pc:sldMkLst>
          <pc:docMk/>
          <pc:sldMk cId="1932161329" sldId="277"/>
        </pc:sldMkLst>
        <pc:spChg chg="mod">
          <ac:chgData name="kawser.ibn.93@gmail.com" userId="S::urn:spo:guest#kawser.ibn.93@gmail.com::" providerId="AD" clId="Web-{B10A8975-8C74-B463-74CB-96430E137D22}" dt="2024-04-20T23:22:22.404" v="22" actId="1076"/>
          <ac:spMkLst>
            <pc:docMk/>
            <pc:sldMk cId="1932161329" sldId="277"/>
            <ac:spMk id="5" creationId="{74184BEB-6CAF-9375-984A-4BB2D749DB71}"/>
          </ac:spMkLst>
        </pc:spChg>
        <pc:spChg chg="mod">
          <ac:chgData name="kawser.ibn.93@gmail.com" userId="S::urn:spo:guest#kawser.ibn.93@gmail.com::" providerId="AD" clId="Web-{B10A8975-8C74-B463-74CB-96430E137D22}" dt="2024-04-20T23:21:55.200" v="7" actId="1076"/>
          <ac:spMkLst>
            <pc:docMk/>
            <pc:sldMk cId="1932161329" sldId="277"/>
            <ac:spMk id="12" creationId="{6F9BC0FB-2B26-0392-A2A5-AA72BE978AE3}"/>
          </ac:spMkLst>
        </pc:spChg>
        <pc:spChg chg="mod">
          <ac:chgData name="kawser.ibn.93@gmail.com" userId="S::urn:spo:guest#kawser.ibn.93@gmail.com::" providerId="AD" clId="Web-{B10A8975-8C74-B463-74CB-96430E137D22}" dt="2024-04-20T23:21:55.215" v="8" actId="1076"/>
          <ac:spMkLst>
            <pc:docMk/>
            <pc:sldMk cId="1932161329" sldId="277"/>
            <ac:spMk id="13" creationId="{66E0C5C0-BB7C-1E20-5326-F7DCDAFED34D}"/>
          </ac:spMkLst>
        </pc:spChg>
        <pc:spChg chg="mod">
          <ac:chgData name="kawser.ibn.93@gmail.com" userId="S::urn:spo:guest#kawser.ibn.93@gmail.com::" providerId="AD" clId="Web-{B10A8975-8C74-B463-74CB-96430E137D22}" dt="2024-04-20T23:21:55.215" v="9" actId="1076"/>
          <ac:spMkLst>
            <pc:docMk/>
            <pc:sldMk cId="1932161329" sldId="277"/>
            <ac:spMk id="14" creationId="{7766CE53-4870-EA6B-9C35-521950587513}"/>
          </ac:spMkLst>
        </pc:spChg>
        <pc:spChg chg="mod">
          <ac:chgData name="kawser.ibn.93@gmail.com" userId="S::urn:spo:guest#kawser.ibn.93@gmail.com::" providerId="AD" clId="Web-{B10A8975-8C74-B463-74CB-96430E137D22}" dt="2024-04-20T23:22:22.372" v="19" actId="1076"/>
          <ac:spMkLst>
            <pc:docMk/>
            <pc:sldMk cId="1932161329" sldId="277"/>
            <ac:spMk id="15" creationId="{B2AC6F68-A6A6-5BBC-81C1-2A33F029A84D}"/>
          </ac:spMkLst>
        </pc:spChg>
        <pc:spChg chg="mod">
          <ac:chgData name="kawser.ibn.93@gmail.com" userId="S::urn:spo:guest#kawser.ibn.93@gmail.com::" providerId="AD" clId="Web-{B10A8975-8C74-B463-74CB-96430E137D22}" dt="2024-04-20T23:22:22.372" v="20" actId="1076"/>
          <ac:spMkLst>
            <pc:docMk/>
            <pc:sldMk cId="1932161329" sldId="277"/>
            <ac:spMk id="16" creationId="{B7146478-C9F0-3A7A-58C9-2E9CF49AD01C}"/>
          </ac:spMkLst>
        </pc:spChg>
        <pc:spChg chg="mod">
          <ac:chgData name="kawser.ibn.93@gmail.com" userId="S::urn:spo:guest#kawser.ibn.93@gmail.com::" providerId="AD" clId="Web-{B10A8975-8C74-B463-74CB-96430E137D22}" dt="2024-04-20T23:21:55.184" v="6" actId="1076"/>
          <ac:spMkLst>
            <pc:docMk/>
            <pc:sldMk cId="1932161329" sldId="277"/>
            <ac:spMk id="168" creationId="{00000000-0000-0000-0000-000000000000}"/>
          </ac:spMkLst>
        </pc:spChg>
        <pc:picChg chg="del mod">
          <ac:chgData name="kawser.ibn.93@gmail.com" userId="S::urn:spo:guest#kawser.ibn.93@gmail.com::" providerId="AD" clId="Web-{B10A8975-8C74-B463-74CB-96430E137D22}" dt="2024-04-20T23:21:43.902" v="5"/>
          <ac:picMkLst>
            <pc:docMk/>
            <pc:sldMk cId="1932161329" sldId="277"/>
            <ac:picMk id="3" creationId="{B79F36B6-CC2B-A8BE-F272-74C067F90F4E}"/>
          </ac:picMkLst>
        </pc:picChg>
        <pc:picChg chg="mod">
          <ac:chgData name="kawser.ibn.93@gmail.com" userId="S::urn:spo:guest#kawser.ibn.93@gmail.com::" providerId="AD" clId="Web-{B10A8975-8C74-B463-74CB-96430E137D22}" dt="2024-04-20T23:22:22.357" v="17" actId="1076"/>
          <ac:picMkLst>
            <pc:docMk/>
            <pc:sldMk cId="1932161329" sldId="277"/>
            <ac:picMk id="4" creationId="{E5AE80E4-C5FF-E29B-A921-EDD40D2B25E7}"/>
          </ac:picMkLst>
        </pc:picChg>
        <pc:picChg chg="mod">
          <ac:chgData name="kawser.ibn.93@gmail.com" userId="S::urn:spo:guest#kawser.ibn.93@gmail.com::" providerId="AD" clId="Web-{B10A8975-8C74-B463-74CB-96430E137D22}" dt="2024-04-20T23:22:22.372" v="18" actId="1076"/>
          <ac:picMkLst>
            <pc:docMk/>
            <pc:sldMk cId="1932161329" sldId="277"/>
            <ac:picMk id="11" creationId="{CD0E154E-5C7F-3BB9-D3D4-1CF0EC047D5C}"/>
          </ac:picMkLst>
        </pc:picChg>
        <pc:picChg chg="mod">
          <ac:chgData name="kawser.ibn.93@gmail.com" userId="S::urn:spo:guest#kawser.ibn.93@gmail.com::" providerId="AD" clId="Web-{B10A8975-8C74-B463-74CB-96430E137D22}" dt="2024-04-20T23:22:22.388" v="21" actId="1076"/>
          <ac:picMkLst>
            <pc:docMk/>
            <pc:sldMk cId="1932161329" sldId="277"/>
            <ac:picMk id="17" creationId="{D60A537F-29C0-B05F-6EA0-D51D4C8B71E6}"/>
          </ac:picMkLst>
        </pc:picChg>
        <pc:picChg chg="mod">
          <ac:chgData name="kawser.ibn.93@gmail.com" userId="S::urn:spo:guest#kawser.ibn.93@gmail.com::" providerId="AD" clId="Web-{B10A8975-8C74-B463-74CB-96430E137D22}" dt="2024-04-20T23:22:11.059" v="16" actId="1076"/>
          <ac:picMkLst>
            <pc:docMk/>
            <pc:sldMk cId="1932161329" sldId="277"/>
            <ac:picMk id="169" creationId="{00000000-0000-0000-0000-000000000000}"/>
          </ac:picMkLst>
        </pc:picChg>
      </pc:sldChg>
      <pc:sldChg chg="ord">
        <pc:chgData name="kawser.ibn.93@gmail.com" userId="S::urn:spo:guest#kawser.ibn.93@gmail.com::" providerId="AD" clId="Web-{B10A8975-8C74-B463-74CB-96430E137D22}" dt="2024-04-21T00:54:46.428" v="25"/>
        <pc:sldMkLst>
          <pc:docMk/>
          <pc:sldMk cId="1392559507" sldId="297"/>
        </pc:sldMkLst>
      </pc:sldChg>
    </pc:docChg>
  </pc:docChgLst>
  <pc:docChgLst>
    <pc:chgData name="Hou, Yina (yhou)" userId="a6ed21ec-3423-48d8-88bf-c88ed251dc9c" providerId="ADAL" clId="{AB1B2F56-3660-4DE9-BAD3-D94D9433B72E}"/>
    <pc:docChg chg="undo redo custSel addSld delSld modSld sldOrd">
      <pc:chgData name="Hou, Yina (yhou)" userId="a6ed21ec-3423-48d8-88bf-c88ed251dc9c" providerId="ADAL" clId="{AB1B2F56-3660-4DE9-BAD3-D94D9433B72E}" dt="2024-04-22T04:18:51.702" v="3406" actId="2696"/>
      <pc:docMkLst>
        <pc:docMk/>
      </pc:docMkLst>
      <pc:sldChg chg="modSp">
        <pc:chgData name="Hou, Yina (yhou)" userId="a6ed21ec-3423-48d8-88bf-c88ed251dc9c" providerId="ADAL" clId="{AB1B2F56-3660-4DE9-BAD3-D94D9433B72E}" dt="2024-04-20T02:38:32.086" v="152"/>
        <pc:sldMkLst>
          <pc:docMk/>
          <pc:sldMk cId="3136240815" sldId="256"/>
        </pc:sldMkLst>
        <pc:spChg chg="mod">
          <ac:chgData name="Hou, Yina (yhou)" userId="a6ed21ec-3423-48d8-88bf-c88ed251dc9c" providerId="ADAL" clId="{AB1B2F56-3660-4DE9-BAD3-D94D9433B72E}" dt="2024-04-20T02:38:32.086" v="152"/>
          <ac:spMkLst>
            <pc:docMk/>
            <pc:sldMk cId="3136240815" sldId="256"/>
            <ac:spMk id="3" creationId="{B1DE72BF-E18A-D420-1248-5A16E74FA9B6}"/>
          </ac:spMkLst>
        </pc:spChg>
      </pc:sldChg>
      <pc:sldChg chg="addSp modSp del mod">
        <pc:chgData name="Hou, Yina (yhou)" userId="a6ed21ec-3423-48d8-88bf-c88ed251dc9c" providerId="ADAL" clId="{AB1B2F56-3660-4DE9-BAD3-D94D9433B72E}" dt="2024-04-20T21:47:33.325" v="1281" actId="2696"/>
        <pc:sldMkLst>
          <pc:docMk/>
          <pc:sldMk cId="2027531524" sldId="257"/>
        </pc:sldMkLst>
        <pc:picChg chg="add mod modCrop">
          <ac:chgData name="Hou, Yina (yhou)" userId="a6ed21ec-3423-48d8-88bf-c88ed251dc9c" providerId="ADAL" clId="{AB1B2F56-3660-4DE9-BAD3-D94D9433B72E}" dt="2024-04-20T04:53:44.537" v="997" actId="1076"/>
          <ac:picMkLst>
            <pc:docMk/>
            <pc:sldMk cId="2027531524" sldId="257"/>
            <ac:picMk id="3" creationId="{6954C3BC-F662-9A2B-E334-8FEA2DCDBB88}"/>
          </ac:picMkLst>
        </pc:picChg>
        <pc:picChg chg="add mod modCrop">
          <ac:chgData name="Hou, Yina (yhou)" userId="a6ed21ec-3423-48d8-88bf-c88ed251dc9c" providerId="ADAL" clId="{AB1B2F56-3660-4DE9-BAD3-D94D9433B72E}" dt="2024-04-20T04:54:07.367" v="1002" actId="732"/>
          <ac:picMkLst>
            <pc:docMk/>
            <pc:sldMk cId="2027531524" sldId="257"/>
            <ac:picMk id="4" creationId="{9742F280-4DCF-5B41-1869-87CAAD3EB3C6}"/>
          </ac:picMkLst>
        </pc:picChg>
        <pc:picChg chg="add mod modCrop">
          <ac:chgData name="Hou, Yina (yhou)" userId="a6ed21ec-3423-48d8-88bf-c88ed251dc9c" providerId="ADAL" clId="{AB1B2F56-3660-4DE9-BAD3-D94D9433B72E}" dt="2024-04-20T04:54:27.679" v="1007" actId="732"/>
          <ac:picMkLst>
            <pc:docMk/>
            <pc:sldMk cId="2027531524" sldId="257"/>
            <ac:picMk id="5" creationId="{037851EC-BC7C-4EBF-D8B8-1FD6CE9A17C4}"/>
          </ac:picMkLst>
        </pc:picChg>
        <pc:picChg chg="mod modCrop">
          <ac:chgData name="Hou, Yina (yhou)" userId="a6ed21ec-3423-48d8-88bf-c88ed251dc9c" providerId="ADAL" clId="{AB1B2F56-3660-4DE9-BAD3-D94D9433B72E}" dt="2024-04-20T04:48:41.725" v="979" actId="732"/>
          <ac:picMkLst>
            <pc:docMk/>
            <pc:sldMk cId="2027531524" sldId="257"/>
            <ac:picMk id="13" creationId="{E1CBA1C9-1BA4-0CD9-6455-E9E45397F03D}"/>
          </ac:picMkLst>
        </pc:picChg>
      </pc:sldChg>
      <pc:sldChg chg="addSp modSp del mod">
        <pc:chgData name="Hou, Yina (yhou)" userId="a6ed21ec-3423-48d8-88bf-c88ed251dc9c" providerId="ADAL" clId="{AB1B2F56-3660-4DE9-BAD3-D94D9433B72E}" dt="2024-04-20T21:47:36.681" v="1282" actId="2696"/>
        <pc:sldMkLst>
          <pc:docMk/>
          <pc:sldMk cId="3129014563" sldId="258"/>
        </pc:sldMkLst>
        <pc:picChg chg="add mod modCrop">
          <ac:chgData name="Hou, Yina (yhou)" userId="a6ed21ec-3423-48d8-88bf-c88ed251dc9c" providerId="ADAL" clId="{AB1B2F56-3660-4DE9-BAD3-D94D9433B72E}" dt="2024-04-20T04:55:03.554" v="1013" actId="732"/>
          <ac:picMkLst>
            <pc:docMk/>
            <pc:sldMk cId="3129014563" sldId="258"/>
            <ac:picMk id="3" creationId="{614F1036-29CC-4F35-C477-BB1901DD6232}"/>
          </ac:picMkLst>
        </pc:picChg>
        <pc:picChg chg="add mod modCrop">
          <ac:chgData name="Hou, Yina (yhou)" userId="a6ed21ec-3423-48d8-88bf-c88ed251dc9c" providerId="ADAL" clId="{AB1B2F56-3660-4DE9-BAD3-D94D9433B72E}" dt="2024-04-20T04:55:25.973" v="1020" actId="732"/>
          <ac:picMkLst>
            <pc:docMk/>
            <pc:sldMk cId="3129014563" sldId="258"/>
            <ac:picMk id="4" creationId="{BC9E3DF4-11DF-9433-F2A4-2854F3ED1FF9}"/>
          </ac:picMkLst>
        </pc:picChg>
        <pc:picChg chg="add mod modCrop">
          <ac:chgData name="Hou, Yina (yhou)" userId="a6ed21ec-3423-48d8-88bf-c88ed251dc9c" providerId="ADAL" clId="{AB1B2F56-3660-4DE9-BAD3-D94D9433B72E}" dt="2024-04-20T04:56:16.494" v="1032" actId="1076"/>
          <ac:picMkLst>
            <pc:docMk/>
            <pc:sldMk cId="3129014563" sldId="258"/>
            <ac:picMk id="5" creationId="{DE5F41D2-2E1A-6188-D44F-8F7D19F6ED35}"/>
          </ac:picMkLst>
        </pc:picChg>
        <pc:picChg chg="mod modCrop">
          <ac:chgData name="Hou, Yina (yhou)" userId="a6ed21ec-3423-48d8-88bf-c88ed251dc9c" providerId="ADAL" clId="{AB1B2F56-3660-4DE9-BAD3-D94D9433B72E}" dt="2024-04-20T04:56:40.584" v="1037" actId="1076"/>
          <ac:picMkLst>
            <pc:docMk/>
            <pc:sldMk cId="3129014563" sldId="258"/>
            <ac:picMk id="6" creationId="{D9D89FB7-1E4B-0D33-FB37-F8FE87C6FECE}"/>
          </ac:picMkLst>
        </pc:picChg>
        <pc:picChg chg="add mod modCrop">
          <ac:chgData name="Hou, Yina (yhou)" userId="a6ed21ec-3423-48d8-88bf-c88ed251dc9c" providerId="ADAL" clId="{AB1B2F56-3660-4DE9-BAD3-D94D9433B72E}" dt="2024-04-20T04:56:38.324" v="1036" actId="1076"/>
          <ac:picMkLst>
            <pc:docMk/>
            <pc:sldMk cId="3129014563" sldId="258"/>
            <ac:picMk id="7" creationId="{063ADFEC-D6EC-C4C4-68B9-AC03A1C28930}"/>
          </ac:picMkLst>
        </pc:picChg>
      </pc:sldChg>
      <pc:sldChg chg="modSp mod">
        <pc:chgData name="Hou, Yina (yhou)" userId="a6ed21ec-3423-48d8-88bf-c88ed251dc9c" providerId="ADAL" clId="{AB1B2F56-3660-4DE9-BAD3-D94D9433B72E}" dt="2024-04-19T22:11:51.028" v="0" actId="2711"/>
        <pc:sldMkLst>
          <pc:docMk/>
          <pc:sldMk cId="1449359115" sldId="259"/>
        </pc:sldMkLst>
        <pc:spChg chg="mod">
          <ac:chgData name="Hou, Yina (yhou)" userId="a6ed21ec-3423-48d8-88bf-c88ed251dc9c" providerId="ADAL" clId="{AB1B2F56-3660-4DE9-BAD3-D94D9433B72E}" dt="2024-04-19T22:11:51.028" v="0" actId="2711"/>
          <ac:spMkLst>
            <pc:docMk/>
            <pc:sldMk cId="1449359115" sldId="259"/>
            <ac:spMk id="5" creationId="{9FA50B51-B3D8-2C9B-3334-88118C916ED5}"/>
          </ac:spMkLst>
        </pc:spChg>
      </pc:sldChg>
      <pc:sldChg chg="addSp modSp del mod setBg">
        <pc:chgData name="Hou, Yina (yhou)" userId="a6ed21ec-3423-48d8-88bf-c88ed251dc9c" providerId="ADAL" clId="{AB1B2F56-3660-4DE9-BAD3-D94D9433B72E}" dt="2024-04-20T21:47:29.970" v="1280" actId="2696"/>
        <pc:sldMkLst>
          <pc:docMk/>
          <pc:sldMk cId="2357920479" sldId="260"/>
        </pc:sldMkLst>
        <pc:spChg chg="mod">
          <ac:chgData name="Hou, Yina (yhou)" userId="a6ed21ec-3423-48d8-88bf-c88ed251dc9c" providerId="ADAL" clId="{AB1B2F56-3660-4DE9-BAD3-D94D9433B72E}" dt="2024-04-20T05:01:59.897" v="1042" actId="1076"/>
          <ac:spMkLst>
            <pc:docMk/>
            <pc:sldMk cId="2357920479" sldId="260"/>
            <ac:spMk id="2" creationId="{A35F3CA9-6C94-DDE5-80CF-23D60A57F015}"/>
          </ac:spMkLst>
        </pc:spChg>
        <pc:spChg chg="mod">
          <ac:chgData name="Hou, Yina (yhou)" userId="a6ed21ec-3423-48d8-88bf-c88ed251dc9c" providerId="ADAL" clId="{AB1B2F56-3660-4DE9-BAD3-D94D9433B72E}" dt="2024-04-20T05:09:47.179" v="1082" actId="20577"/>
          <ac:spMkLst>
            <pc:docMk/>
            <pc:sldMk cId="2357920479" sldId="260"/>
            <ac:spMk id="3" creationId="{59C0D0FC-8923-724A-335B-A9DB531B2FCD}"/>
          </ac:spMkLst>
        </pc:spChg>
        <pc:spChg chg="add">
          <ac:chgData name="Hou, Yina (yhou)" userId="a6ed21ec-3423-48d8-88bf-c88ed251dc9c" providerId="ADAL" clId="{AB1B2F56-3660-4DE9-BAD3-D94D9433B72E}" dt="2024-04-20T04:59:31.598" v="1038" actId="26606"/>
          <ac:spMkLst>
            <pc:docMk/>
            <pc:sldMk cId="2357920479" sldId="260"/>
            <ac:spMk id="8" creationId="{100EDD19-6802-4EC3-95CE-CFFAB042CFD6}"/>
          </ac:spMkLst>
        </pc:spChg>
        <pc:spChg chg="add">
          <ac:chgData name="Hou, Yina (yhou)" userId="a6ed21ec-3423-48d8-88bf-c88ed251dc9c" providerId="ADAL" clId="{AB1B2F56-3660-4DE9-BAD3-D94D9433B72E}" dt="2024-04-20T04:59:31.598" v="1038" actId="26606"/>
          <ac:spMkLst>
            <pc:docMk/>
            <pc:sldMk cId="2357920479" sldId="260"/>
            <ac:spMk id="10" creationId="{DB17E863-922E-4C26-BD64-E8FD41D28661}"/>
          </ac:spMkLst>
        </pc:spChg>
      </pc:sldChg>
      <pc:sldChg chg="del">
        <pc:chgData name="Hou, Yina (yhou)" userId="a6ed21ec-3423-48d8-88bf-c88ed251dc9c" providerId="ADAL" clId="{AB1B2F56-3660-4DE9-BAD3-D94D9433B72E}" dt="2024-04-20T21:47:45.170" v="1284" actId="2696"/>
        <pc:sldMkLst>
          <pc:docMk/>
          <pc:sldMk cId="623912304" sldId="262"/>
        </pc:sldMkLst>
      </pc:sldChg>
      <pc:sldChg chg="modSp del mod">
        <pc:chgData name="Hou, Yina (yhou)" userId="a6ed21ec-3423-48d8-88bf-c88ed251dc9c" providerId="ADAL" clId="{AB1B2F56-3660-4DE9-BAD3-D94D9433B72E}" dt="2024-04-20T21:50:44.262" v="1288" actId="2696"/>
        <pc:sldMkLst>
          <pc:docMk/>
          <pc:sldMk cId="104504403" sldId="263"/>
        </pc:sldMkLst>
        <pc:picChg chg="mod">
          <ac:chgData name="Hou, Yina (yhou)" userId="a6ed21ec-3423-48d8-88bf-c88ed251dc9c" providerId="ADAL" clId="{AB1B2F56-3660-4DE9-BAD3-D94D9433B72E}" dt="2024-04-19T23:03:48.182" v="30" actId="14100"/>
          <ac:picMkLst>
            <pc:docMk/>
            <pc:sldMk cId="104504403" sldId="263"/>
            <ac:picMk id="4" creationId="{5B9A7187-08A1-C474-3831-16DCB77991D6}"/>
          </ac:picMkLst>
        </pc:picChg>
      </pc:sldChg>
      <pc:sldChg chg="addSp delSp modSp del mod modAnim">
        <pc:chgData name="Hou, Yina (yhou)" userId="a6ed21ec-3423-48d8-88bf-c88ed251dc9c" providerId="ADAL" clId="{AB1B2F56-3660-4DE9-BAD3-D94D9433B72E}" dt="2024-04-20T22:16:42.870" v="1475" actId="2696"/>
        <pc:sldMkLst>
          <pc:docMk/>
          <pc:sldMk cId="3052609957" sldId="264"/>
        </pc:sldMkLst>
        <pc:spChg chg="mod">
          <ac:chgData name="Hou, Yina (yhou)" userId="a6ed21ec-3423-48d8-88bf-c88ed251dc9c" providerId="ADAL" clId="{AB1B2F56-3660-4DE9-BAD3-D94D9433B72E}" dt="2024-04-20T04:47:36.521" v="976" actId="1076"/>
          <ac:spMkLst>
            <pc:docMk/>
            <pc:sldMk cId="3052609957" sldId="264"/>
            <ac:spMk id="2" creationId="{8CB84F16-655F-FCB2-CF4F-74A8FDEB8DA0}"/>
          </ac:spMkLst>
        </pc:spChg>
        <pc:spChg chg="del mod">
          <ac:chgData name="Hou, Yina (yhou)" userId="a6ed21ec-3423-48d8-88bf-c88ed251dc9c" providerId="ADAL" clId="{AB1B2F56-3660-4DE9-BAD3-D94D9433B72E}" dt="2024-04-20T03:46:47.107" v="413" actId="478"/>
          <ac:spMkLst>
            <pc:docMk/>
            <pc:sldMk cId="3052609957" sldId="264"/>
            <ac:spMk id="3" creationId="{98B3022F-6506-2204-0ED0-6FA279F71230}"/>
          </ac:spMkLst>
        </pc:spChg>
        <pc:spChg chg="add del mod">
          <ac:chgData name="Hou, Yina (yhou)" userId="a6ed21ec-3423-48d8-88bf-c88ed251dc9c" providerId="ADAL" clId="{AB1B2F56-3660-4DE9-BAD3-D94D9433B72E}" dt="2024-04-20T04:44:57.676" v="901" actId="478"/>
          <ac:spMkLst>
            <pc:docMk/>
            <pc:sldMk cId="3052609957" sldId="264"/>
            <ac:spMk id="5" creationId="{36CD09A9-44C7-2130-638A-2F93B822EF56}"/>
          </ac:spMkLst>
        </pc:spChg>
        <pc:spChg chg="add del mod">
          <ac:chgData name="Hou, Yina (yhou)" userId="a6ed21ec-3423-48d8-88bf-c88ed251dc9c" providerId="ADAL" clId="{AB1B2F56-3660-4DE9-BAD3-D94D9433B72E}" dt="2024-04-20T04:44:59.136" v="902" actId="478"/>
          <ac:spMkLst>
            <pc:docMk/>
            <pc:sldMk cId="3052609957" sldId="264"/>
            <ac:spMk id="6" creationId="{A8DFB642-A7F7-2CAE-DCBD-89388880FBEB}"/>
          </ac:spMkLst>
        </pc:spChg>
        <pc:spChg chg="add del mod">
          <ac:chgData name="Hou, Yina (yhou)" userId="a6ed21ec-3423-48d8-88bf-c88ed251dc9c" providerId="ADAL" clId="{AB1B2F56-3660-4DE9-BAD3-D94D9433B72E}" dt="2024-04-20T03:47:57.030" v="415"/>
          <ac:spMkLst>
            <pc:docMk/>
            <pc:sldMk cId="3052609957" sldId="264"/>
            <ac:spMk id="10" creationId="{60ED91FC-DE60-D317-D1CD-2FDB1D58ADD3}"/>
          </ac:spMkLst>
        </pc:spChg>
        <pc:spChg chg="add mod">
          <ac:chgData name="Hou, Yina (yhou)" userId="a6ed21ec-3423-48d8-88bf-c88ed251dc9c" providerId="ADAL" clId="{AB1B2F56-3660-4DE9-BAD3-D94D9433B72E}" dt="2024-04-20T03:48:10.659" v="416"/>
          <ac:spMkLst>
            <pc:docMk/>
            <pc:sldMk cId="3052609957" sldId="264"/>
            <ac:spMk id="12" creationId="{597BC0D5-A6EF-6DC5-C93C-3C9634887A5D}"/>
          </ac:spMkLst>
        </pc:spChg>
        <pc:spChg chg="add del mod">
          <ac:chgData name="Hou, Yina (yhou)" userId="a6ed21ec-3423-48d8-88bf-c88ed251dc9c" providerId="ADAL" clId="{AB1B2F56-3660-4DE9-BAD3-D94D9433B72E}" dt="2024-04-20T04:23:19.989" v="619" actId="478"/>
          <ac:spMkLst>
            <pc:docMk/>
            <pc:sldMk cId="3052609957" sldId="264"/>
            <ac:spMk id="15" creationId="{B4F93EA0-9567-94C6-5456-355CC261BA05}"/>
          </ac:spMkLst>
        </pc:spChg>
        <pc:spChg chg="add del mod">
          <ac:chgData name="Hou, Yina (yhou)" userId="a6ed21ec-3423-48d8-88bf-c88ed251dc9c" providerId="ADAL" clId="{AB1B2F56-3660-4DE9-BAD3-D94D9433B72E}" dt="2024-04-20T04:23:19.989" v="619" actId="478"/>
          <ac:spMkLst>
            <pc:docMk/>
            <pc:sldMk cId="3052609957" sldId="264"/>
            <ac:spMk id="16" creationId="{3285672A-8F00-9D84-F1EA-E776116F90D2}"/>
          </ac:spMkLst>
        </pc:spChg>
        <pc:spChg chg="add del mod">
          <ac:chgData name="Hou, Yina (yhou)" userId="a6ed21ec-3423-48d8-88bf-c88ed251dc9c" providerId="ADAL" clId="{AB1B2F56-3660-4DE9-BAD3-D94D9433B72E}" dt="2024-04-20T04:23:19.989" v="619" actId="478"/>
          <ac:spMkLst>
            <pc:docMk/>
            <pc:sldMk cId="3052609957" sldId="264"/>
            <ac:spMk id="17" creationId="{4D28ECDB-0074-110E-68E6-0EF14DD978D1}"/>
          </ac:spMkLst>
        </pc:spChg>
        <pc:spChg chg="add del mod">
          <ac:chgData name="Hou, Yina (yhou)" userId="a6ed21ec-3423-48d8-88bf-c88ed251dc9c" providerId="ADAL" clId="{AB1B2F56-3660-4DE9-BAD3-D94D9433B72E}" dt="2024-04-20T04:23:19.989" v="619" actId="478"/>
          <ac:spMkLst>
            <pc:docMk/>
            <pc:sldMk cId="3052609957" sldId="264"/>
            <ac:spMk id="18" creationId="{59577CEF-BE1B-EB86-75D8-77DAF7997F40}"/>
          </ac:spMkLst>
        </pc:spChg>
        <pc:spChg chg="del mod topLvl">
          <ac:chgData name="Hou, Yina (yhou)" userId="a6ed21ec-3423-48d8-88bf-c88ed251dc9c" providerId="ADAL" clId="{AB1B2F56-3660-4DE9-BAD3-D94D9433B72E}" dt="2024-04-20T04:26:28.299" v="637" actId="478"/>
          <ac:spMkLst>
            <pc:docMk/>
            <pc:sldMk cId="3052609957" sldId="264"/>
            <ac:spMk id="20" creationId="{2EBEE5B2-742B-56AF-502D-14B5108FB88B}"/>
          </ac:spMkLst>
        </pc:spChg>
        <pc:spChg chg="del mod topLvl">
          <ac:chgData name="Hou, Yina (yhou)" userId="a6ed21ec-3423-48d8-88bf-c88ed251dc9c" providerId="ADAL" clId="{AB1B2F56-3660-4DE9-BAD3-D94D9433B72E}" dt="2024-04-20T04:26:28.299" v="637" actId="478"/>
          <ac:spMkLst>
            <pc:docMk/>
            <pc:sldMk cId="3052609957" sldId="264"/>
            <ac:spMk id="21" creationId="{BB4284EC-D7C7-9F12-7E8C-4DA97A45F208}"/>
          </ac:spMkLst>
        </pc:spChg>
        <pc:spChg chg="del mod topLvl">
          <ac:chgData name="Hou, Yina (yhou)" userId="a6ed21ec-3423-48d8-88bf-c88ed251dc9c" providerId="ADAL" clId="{AB1B2F56-3660-4DE9-BAD3-D94D9433B72E}" dt="2024-04-20T04:26:28.299" v="637" actId="478"/>
          <ac:spMkLst>
            <pc:docMk/>
            <pc:sldMk cId="3052609957" sldId="264"/>
            <ac:spMk id="22" creationId="{935131C4-CEBF-3F48-0B3D-3D05B059CF33}"/>
          </ac:spMkLst>
        </pc:spChg>
        <pc:spChg chg="del mod topLvl">
          <ac:chgData name="Hou, Yina (yhou)" userId="a6ed21ec-3423-48d8-88bf-c88ed251dc9c" providerId="ADAL" clId="{AB1B2F56-3660-4DE9-BAD3-D94D9433B72E}" dt="2024-04-20T04:26:28.299" v="637" actId="478"/>
          <ac:spMkLst>
            <pc:docMk/>
            <pc:sldMk cId="3052609957" sldId="264"/>
            <ac:spMk id="23" creationId="{6782141C-53BB-7A3D-B8DA-8265DA5C785B}"/>
          </ac:spMkLst>
        </pc:spChg>
        <pc:spChg chg="del mod topLvl">
          <ac:chgData name="Hou, Yina (yhou)" userId="a6ed21ec-3423-48d8-88bf-c88ed251dc9c" providerId="ADAL" clId="{AB1B2F56-3660-4DE9-BAD3-D94D9433B72E}" dt="2024-04-20T04:26:20.303" v="636" actId="478"/>
          <ac:spMkLst>
            <pc:docMk/>
            <pc:sldMk cId="3052609957" sldId="264"/>
            <ac:spMk id="24" creationId="{2967549D-4E01-BB1B-E4ED-4F3A212FFED3}"/>
          </ac:spMkLst>
        </pc:spChg>
        <pc:spChg chg="del mod topLvl">
          <ac:chgData name="Hou, Yina (yhou)" userId="a6ed21ec-3423-48d8-88bf-c88ed251dc9c" providerId="ADAL" clId="{AB1B2F56-3660-4DE9-BAD3-D94D9433B72E}" dt="2024-04-20T04:26:05.378" v="635" actId="478"/>
          <ac:spMkLst>
            <pc:docMk/>
            <pc:sldMk cId="3052609957" sldId="264"/>
            <ac:spMk id="25" creationId="{06DCEB66-7C46-BA4E-D0D5-96FC583CD9F7}"/>
          </ac:spMkLst>
        </pc:spChg>
        <pc:spChg chg="del mod topLvl">
          <ac:chgData name="Hou, Yina (yhou)" userId="a6ed21ec-3423-48d8-88bf-c88ed251dc9c" providerId="ADAL" clId="{AB1B2F56-3660-4DE9-BAD3-D94D9433B72E}" dt="2024-04-20T04:23:43.816" v="622" actId="478"/>
          <ac:spMkLst>
            <pc:docMk/>
            <pc:sldMk cId="3052609957" sldId="264"/>
            <ac:spMk id="26" creationId="{AC3C1B4F-4B9E-03DE-D5C7-6E3CA49BD37C}"/>
          </ac:spMkLst>
        </pc:spChg>
        <pc:grpChg chg="add del mod">
          <ac:chgData name="Hou, Yina (yhou)" userId="a6ed21ec-3423-48d8-88bf-c88ed251dc9c" providerId="ADAL" clId="{AB1B2F56-3660-4DE9-BAD3-D94D9433B72E}" dt="2024-04-20T04:23:37.245" v="621" actId="165"/>
          <ac:grpSpMkLst>
            <pc:docMk/>
            <pc:sldMk cId="3052609957" sldId="264"/>
            <ac:grpSpMk id="19" creationId="{EC4B3741-053A-8D4D-6A4A-E46865F45DE1}"/>
          </ac:grpSpMkLst>
        </pc:grpChg>
        <pc:grpChg chg="add del mod">
          <ac:chgData name="Hou, Yina (yhou)" userId="a6ed21ec-3423-48d8-88bf-c88ed251dc9c" providerId="ADAL" clId="{AB1B2F56-3660-4DE9-BAD3-D94D9433B72E}" dt="2024-04-20T04:24:54.333" v="631" actId="165"/>
          <ac:grpSpMkLst>
            <pc:docMk/>
            <pc:sldMk cId="3052609957" sldId="264"/>
            <ac:grpSpMk id="27" creationId="{E7CEA9F9-218F-6E5D-37EB-10CB627D56BE}"/>
          </ac:grpSpMkLst>
        </pc:grpChg>
        <pc:graphicFrameChg chg="add del mod">
          <ac:chgData name="Hou, Yina (yhou)" userId="a6ed21ec-3423-48d8-88bf-c88ed251dc9c" providerId="ADAL" clId="{AB1B2F56-3660-4DE9-BAD3-D94D9433B72E}" dt="2024-04-20T03:47:57.030" v="415"/>
          <ac:graphicFrameMkLst>
            <pc:docMk/>
            <pc:sldMk cId="3052609957" sldId="264"/>
            <ac:graphicFrameMk id="9" creationId="{C92BB6BD-CD82-83E1-B18B-2FCAE5611D82}"/>
          </ac:graphicFrameMkLst>
        </pc:graphicFrameChg>
        <pc:graphicFrameChg chg="add mod modGraphic">
          <ac:chgData name="Hou, Yina (yhou)" userId="a6ed21ec-3423-48d8-88bf-c88ed251dc9c" providerId="ADAL" clId="{AB1B2F56-3660-4DE9-BAD3-D94D9433B72E}" dt="2024-04-20T04:48:11.418" v="978" actId="1076"/>
          <ac:graphicFrameMkLst>
            <pc:docMk/>
            <pc:sldMk cId="3052609957" sldId="264"/>
            <ac:graphicFrameMk id="11" creationId="{49DECB52-707D-D335-CE68-8E3F010EE22C}"/>
          </ac:graphicFrameMkLst>
        </pc:graphicFrameChg>
        <pc:picChg chg="mod">
          <ac:chgData name="Hou, Yina (yhou)" userId="a6ed21ec-3423-48d8-88bf-c88ed251dc9c" providerId="ADAL" clId="{AB1B2F56-3660-4DE9-BAD3-D94D9433B72E}" dt="2024-04-20T04:53:38.384" v="995" actId="1076"/>
          <ac:picMkLst>
            <pc:docMk/>
            <pc:sldMk cId="3052609957" sldId="264"/>
            <ac:picMk id="4" creationId="{C6409876-EF10-7F6E-1684-5D8282162A18}"/>
          </ac:picMkLst>
        </pc:picChg>
        <pc:picChg chg="add del mod">
          <ac:chgData name="Hou, Yina (yhou)" userId="a6ed21ec-3423-48d8-88bf-c88ed251dc9c" providerId="ADAL" clId="{AB1B2F56-3660-4DE9-BAD3-D94D9433B72E}" dt="2024-04-20T03:45:28.103" v="410" actId="478"/>
          <ac:picMkLst>
            <pc:docMk/>
            <pc:sldMk cId="3052609957" sldId="264"/>
            <ac:picMk id="8" creationId="{A0654E9F-89F2-2178-183B-355A60845935}"/>
          </ac:picMkLst>
        </pc:picChg>
        <pc:picChg chg="add del mod">
          <ac:chgData name="Hou, Yina (yhou)" userId="a6ed21ec-3423-48d8-88bf-c88ed251dc9c" providerId="ADAL" clId="{AB1B2F56-3660-4DE9-BAD3-D94D9433B72E}" dt="2024-04-20T04:44:48.554" v="899" actId="478"/>
          <ac:picMkLst>
            <pc:docMk/>
            <pc:sldMk cId="3052609957" sldId="264"/>
            <ac:picMk id="14" creationId="{B879DD7A-77AD-CB95-ABDC-F7AFED9E644A}"/>
          </ac:picMkLst>
        </pc:picChg>
      </pc:sldChg>
      <pc:sldChg chg="del">
        <pc:chgData name="Hou, Yina (yhou)" userId="a6ed21ec-3423-48d8-88bf-c88ed251dc9c" providerId="ADAL" clId="{AB1B2F56-3660-4DE9-BAD3-D94D9433B72E}" dt="2024-04-20T22:16:46.292" v="1476" actId="2696"/>
        <pc:sldMkLst>
          <pc:docMk/>
          <pc:sldMk cId="430666163" sldId="265"/>
        </pc:sldMkLst>
      </pc:sldChg>
      <pc:sldChg chg="addSp delSp modSp del mod">
        <pc:chgData name="Hou, Yina (yhou)" userId="a6ed21ec-3423-48d8-88bf-c88ed251dc9c" providerId="ADAL" clId="{AB1B2F56-3660-4DE9-BAD3-D94D9433B72E}" dt="2024-04-21T18:26:53.271" v="2178" actId="2696"/>
        <pc:sldMkLst>
          <pc:docMk/>
          <pc:sldMk cId="1315550156" sldId="266"/>
        </pc:sldMkLst>
        <pc:spChg chg="del">
          <ac:chgData name="Hou, Yina (yhou)" userId="a6ed21ec-3423-48d8-88bf-c88ed251dc9c" providerId="ADAL" clId="{AB1B2F56-3660-4DE9-BAD3-D94D9433B72E}" dt="2024-04-21T01:41:30.219" v="1806" actId="478"/>
          <ac:spMkLst>
            <pc:docMk/>
            <pc:sldMk cId="1315550156" sldId="266"/>
            <ac:spMk id="3" creationId="{48B4C611-9E1F-21E7-D7D3-19F9C87C84CB}"/>
          </ac:spMkLst>
        </pc:spChg>
        <pc:spChg chg="add del mod">
          <ac:chgData name="Hou, Yina (yhou)" userId="a6ed21ec-3423-48d8-88bf-c88ed251dc9c" providerId="ADAL" clId="{AB1B2F56-3660-4DE9-BAD3-D94D9433B72E}" dt="2024-04-21T18:22:05.577" v="2085" actId="478"/>
          <ac:spMkLst>
            <pc:docMk/>
            <pc:sldMk cId="1315550156" sldId="266"/>
            <ac:spMk id="4" creationId="{B6BEB849-5865-E0C3-FD26-AC9AC45892D6}"/>
          </ac:spMkLst>
        </pc:spChg>
        <pc:spChg chg="add del mod">
          <ac:chgData name="Hou, Yina (yhou)" userId="a6ed21ec-3423-48d8-88bf-c88ed251dc9c" providerId="ADAL" clId="{AB1B2F56-3660-4DE9-BAD3-D94D9433B72E}" dt="2024-04-21T18:22:07.746" v="2086" actId="478"/>
          <ac:spMkLst>
            <pc:docMk/>
            <pc:sldMk cId="1315550156" sldId="266"/>
            <ac:spMk id="5" creationId="{342D451A-B539-18C5-F914-A82E8EDB3986}"/>
          </ac:spMkLst>
        </pc:spChg>
        <pc:spChg chg="add del mod">
          <ac:chgData name="Hou, Yina (yhou)" userId="a6ed21ec-3423-48d8-88bf-c88ed251dc9c" providerId="ADAL" clId="{AB1B2F56-3660-4DE9-BAD3-D94D9433B72E}" dt="2024-04-21T18:22:05.577" v="2085" actId="478"/>
          <ac:spMkLst>
            <pc:docMk/>
            <pc:sldMk cId="1315550156" sldId="266"/>
            <ac:spMk id="6" creationId="{AD70BEDF-F0B3-8342-7558-B7E787DA6316}"/>
          </ac:spMkLst>
        </pc:spChg>
        <pc:spChg chg="add del mod">
          <ac:chgData name="Hou, Yina (yhou)" userId="a6ed21ec-3423-48d8-88bf-c88ed251dc9c" providerId="ADAL" clId="{AB1B2F56-3660-4DE9-BAD3-D94D9433B72E}" dt="2024-04-21T18:22:05.577" v="2085" actId="478"/>
          <ac:spMkLst>
            <pc:docMk/>
            <pc:sldMk cId="1315550156" sldId="266"/>
            <ac:spMk id="7" creationId="{5E4F4C59-9A6B-3238-36B1-C0DF3E024509}"/>
          </ac:spMkLst>
        </pc:spChg>
        <pc:grpChg chg="del mod">
          <ac:chgData name="Hou, Yina (yhou)" userId="a6ed21ec-3423-48d8-88bf-c88ed251dc9c" providerId="ADAL" clId="{AB1B2F56-3660-4DE9-BAD3-D94D9433B72E}" dt="2024-04-21T01:43:06.197" v="1908"/>
          <ac:grpSpMkLst>
            <pc:docMk/>
            <pc:sldMk cId="1315550156" sldId="266"/>
            <ac:grpSpMk id="11" creationId="{A7DB2C9B-2312-884C-34BF-F90541EE88B3}"/>
          </ac:grpSpMkLst>
        </pc:grpChg>
        <pc:grpChg chg="del mod">
          <ac:chgData name="Hou, Yina (yhou)" userId="a6ed21ec-3423-48d8-88bf-c88ed251dc9c" providerId="ADAL" clId="{AB1B2F56-3660-4DE9-BAD3-D94D9433B72E}" dt="2024-04-21T01:43:07.187" v="1910"/>
          <ac:grpSpMkLst>
            <pc:docMk/>
            <pc:sldMk cId="1315550156" sldId="266"/>
            <ac:grpSpMk id="13" creationId="{CDCB5BEC-A5FD-DEA5-334B-2E3B04F42A31}"/>
          </ac:grpSpMkLst>
        </pc:grpChg>
        <pc:grpChg chg="del mod">
          <ac:chgData name="Hou, Yina (yhou)" userId="a6ed21ec-3423-48d8-88bf-c88ed251dc9c" providerId="ADAL" clId="{AB1B2F56-3660-4DE9-BAD3-D94D9433B72E}" dt="2024-04-21T01:43:12.260" v="1913"/>
          <ac:grpSpMkLst>
            <pc:docMk/>
            <pc:sldMk cId="1315550156" sldId="266"/>
            <ac:grpSpMk id="15" creationId="{2B9987FC-AD53-8F5B-2EFD-A731F6FB74D7}"/>
          </ac:grpSpMkLst>
        </pc:grpChg>
        <pc:grpChg chg="del mod">
          <ac:chgData name="Hou, Yina (yhou)" userId="a6ed21ec-3423-48d8-88bf-c88ed251dc9c" providerId="ADAL" clId="{AB1B2F56-3660-4DE9-BAD3-D94D9433B72E}" dt="2024-04-21T01:43:13.998" v="1915"/>
          <ac:grpSpMkLst>
            <pc:docMk/>
            <pc:sldMk cId="1315550156" sldId="266"/>
            <ac:grpSpMk id="18" creationId="{C0A294C5-674C-CA3B-EE25-1C0F2860BB02}"/>
          </ac:grpSpMkLst>
        </pc:grpChg>
        <pc:grpChg chg="del mod">
          <ac:chgData name="Hou, Yina (yhou)" userId="a6ed21ec-3423-48d8-88bf-c88ed251dc9c" providerId="ADAL" clId="{AB1B2F56-3660-4DE9-BAD3-D94D9433B72E}" dt="2024-04-21T01:43:16.612" v="1918"/>
          <ac:grpSpMkLst>
            <pc:docMk/>
            <pc:sldMk cId="1315550156" sldId="266"/>
            <ac:grpSpMk id="20" creationId="{63D83E14-5B0F-2699-09B8-3671B7D24474}"/>
          </ac:grpSpMkLst>
        </pc:grpChg>
        <pc:grpChg chg="del mod">
          <ac:chgData name="Hou, Yina (yhou)" userId="a6ed21ec-3423-48d8-88bf-c88ed251dc9c" providerId="ADAL" clId="{AB1B2F56-3660-4DE9-BAD3-D94D9433B72E}" dt="2024-04-21T01:43:18.604" v="1920"/>
          <ac:grpSpMkLst>
            <pc:docMk/>
            <pc:sldMk cId="1315550156" sldId="266"/>
            <ac:grpSpMk id="23" creationId="{9EB6F262-965A-CFAD-CECD-E1624931652E}"/>
          </ac:grpSpMkLst>
        </pc:grpChg>
        <pc:grpChg chg="del mod">
          <ac:chgData name="Hou, Yina (yhou)" userId="a6ed21ec-3423-48d8-88bf-c88ed251dc9c" providerId="ADAL" clId="{AB1B2F56-3660-4DE9-BAD3-D94D9433B72E}" dt="2024-04-21T01:43:29.013" v="1923"/>
          <ac:grpSpMkLst>
            <pc:docMk/>
            <pc:sldMk cId="1315550156" sldId="266"/>
            <ac:grpSpMk id="25" creationId="{7CC084B9-621C-8D9A-0AAC-BBD6A809FBB6}"/>
          </ac:grpSpMkLst>
        </pc:grpChg>
        <pc:grpChg chg="del mod">
          <ac:chgData name="Hou, Yina (yhou)" userId="a6ed21ec-3423-48d8-88bf-c88ed251dc9c" providerId="ADAL" clId="{AB1B2F56-3660-4DE9-BAD3-D94D9433B72E}" dt="2024-04-21T01:43:31.587" v="1925"/>
          <ac:grpSpMkLst>
            <pc:docMk/>
            <pc:sldMk cId="1315550156" sldId="266"/>
            <ac:grpSpMk id="28" creationId="{085A3EEC-4C0F-6DAD-D9D9-2CF98F6159F4}"/>
          </ac:grpSpMkLst>
        </pc:grpChg>
        <pc:grpChg chg="del mod">
          <ac:chgData name="Hou, Yina (yhou)" userId="a6ed21ec-3423-48d8-88bf-c88ed251dc9c" providerId="ADAL" clId="{AB1B2F56-3660-4DE9-BAD3-D94D9433B72E}" dt="2024-04-21T18:22:05.577" v="2085" actId="478"/>
          <ac:grpSpMkLst>
            <pc:docMk/>
            <pc:sldMk cId="1315550156" sldId="266"/>
            <ac:grpSpMk id="30" creationId="{25D5F409-A1F8-EEB3-DE9B-3E7ACAACCDB6}"/>
          </ac:grpSpMkLst>
        </pc:grpChg>
        <pc:inkChg chg="add mod">
          <ac:chgData name="Hou, Yina (yhou)" userId="a6ed21ec-3423-48d8-88bf-c88ed251dc9c" providerId="ADAL" clId="{AB1B2F56-3660-4DE9-BAD3-D94D9433B72E}" dt="2024-04-21T01:43:31.587" v="1925"/>
          <ac:inkMkLst>
            <pc:docMk/>
            <pc:sldMk cId="1315550156" sldId="266"/>
            <ac:inkMk id="8" creationId="{0F897240-7C37-7D96-4DD4-ECE559413A44}"/>
          </ac:inkMkLst>
        </pc:inkChg>
        <pc:inkChg chg="add mod">
          <ac:chgData name="Hou, Yina (yhou)" userId="a6ed21ec-3423-48d8-88bf-c88ed251dc9c" providerId="ADAL" clId="{AB1B2F56-3660-4DE9-BAD3-D94D9433B72E}" dt="2024-04-21T01:43:31.587" v="1925"/>
          <ac:inkMkLst>
            <pc:docMk/>
            <pc:sldMk cId="1315550156" sldId="266"/>
            <ac:inkMk id="9" creationId="{5076E816-427B-08C1-16F2-81A021D4C707}"/>
          </ac:inkMkLst>
        </pc:inkChg>
        <pc:inkChg chg="add mod">
          <ac:chgData name="Hou, Yina (yhou)" userId="a6ed21ec-3423-48d8-88bf-c88ed251dc9c" providerId="ADAL" clId="{AB1B2F56-3660-4DE9-BAD3-D94D9433B72E}" dt="2024-04-21T01:43:31.587" v="1925"/>
          <ac:inkMkLst>
            <pc:docMk/>
            <pc:sldMk cId="1315550156" sldId="266"/>
            <ac:inkMk id="10" creationId="{143C2E5D-F614-A224-866D-CC8DF567D253}"/>
          </ac:inkMkLst>
        </pc:inkChg>
        <pc:inkChg chg="add mod">
          <ac:chgData name="Hou, Yina (yhou)" userId="a6ed21ec-3423-48d8-88bf-c88ed251dc9c" providerId="ADAL" clId="{AB1B2F56-3660-4DE9-BAD3-D94D9433B72E}" dt="2024-04-21T01:43:31.587" v="1925"/>
          <ac:inkMkLst>
            <pc:docMk/>
            <pc:sldMk cId="1315550156" sldId="266"/>
            <ac:inkMk id="12" creationId="{A81D9A30-069C-A0E8-C75D-728815AB1BB7}"/>
          </ac:inkMkLst>
        </pc:inkChg>
        <pc:inkChg chg="add mod">
          <ac:chgData name="Hou, Yina (yhou)" userId="a6ed21ec-3423-48d8-88bf-c88ed251dc9c" providerId="ADAL" clId="{AB1B2F56-3660-4DE9-BAD3-D94D9433B72E}" dt="2024-04-21T01:43:31.587" v="1925"/>
          <ac:inkMkLst>
            <pc:docMk/>
            <pc:sldMk cId="1315550156" sldId="266"/>
            <ac:inkMk id="14" creationId="{47E3F5D9-9E85-B912-81B2-E42AC36E82D4}"/>
          </ac:inkMkLst>
        </pc:inkChg>
        <pc:inkChg chg="add mod">
          <ac:chgData name="Hou, Yina (yhou)" userId="a6ed21ec-3423-48d8-88bf-c88ed251dc9c" providerId="ADAL" clId="{AB1B2F56-3660-4DE9-BAD3-D94D9433B72E}" dt="2024-04-21T01:43:31.587" v="1925"/>
          <ac:inkMkLst>
            <pc:docMk/>
            <pc:sldMk cId="1315550156" sldId="266"/>
            <ac:inkMk id="16" creationId="{A1F8C3A4-EB14-58ED-8927-3D2D2F498573}"/>
          </ac:inkMkLst>
        </pc:inkChg>
        <pc:inkChg chg="add mod">
          <ac:chgData name="Hou, Yina (yhou)" userId="a6ed21ec-3423-48d8-88bf-c88ed251dc9c" providerId="ADAL" clId="{AB1B2F56-3660-4DE9-BAD3-D94D9433B72E}" dt="2024-04-21T01:43:31.587" v="1925"/>
          <ac:inkMkLst>
            <pc:docMk/>
            <pc:sldMk cId="1315550156" sldId="266"/>
            <ac:inkMk id="17" creationId="{9B177CDB-0409-549D-B3CE-0F361296E3A5}"/>
          </ac:inkMkLst>
        </pc:inkChg>
        <pc:inkChg chg="add mod">
          <ac:chgData name="Hou, Yina (yhou)" userId="a6ed21ec-3423-48d8-88bf-c88ed251dc9c" providerId="ADAL" clId="{AB1B2F56-3660-4DE9-BAD3-D94D9433B72E}" dt="2024-04-21T01:43:31.587" v="1925"/>
          <ac:inkMkLst>
            <pc:docMk/>
            <pc:sldMk cId="1315550156" sldId="266"/>
            <ac:inkMk id="19" creationId="{A72716C1-BEAC-0274-DBA5-192DC3C6DD87}"/>
          </ac:inkMkLst>
        </pc:inkChg>
        <pc:inkChg chg="add mod">
          <ac:chgData name="Hou, Yina (yhou)" userId="a6ed21ec-3423-48d8-88bf-c88ed251dc9c" providerId="ADAL" clId="{AB1B2F56-3660-4DE9-BAD3-D94D9433B72E}" dt="2024-04-21T01:43:31.587" v="1925"/>
          <ac:inkMkLst>
            <pc:docMk/>
            <pc:sldMk cId="1315550156" sldId="266"/>
            <ac:inkMk id="21" creationId="{86EDCF2D-70E2-F390-E5EE-8C392E5280EE}"/>
          </ac:inkMkLst>
        </pc:inkChg>
        <pc:inkChg chg="add mod">
          <ac:chgData name="Hou, Yina (yhou)" userId="a6ed21ec-3423-48d8-88bf-c88ed251dc9c" providerId="ADAL" clId="{AB1B2F56-3660-4DE9-BAD3-D94D9433B72E}" dt="2024-04-21T01:43:31.587" v="1925"/>
          <ac:inkMkLst>
            <pc:docMk/>
            <pc:sldMk cId="1315550156" sldId="266"/>
            <ac:inkMk id="22" creationId="{03D9C96A-1F39-F8C0-E172-35DC9B28334B}"/>
          </ac:inkMkLst>
        </pc:inkChg>
        <pc:inkChg chg="add mod">
          <ac:chgData name="Hou, Yina (yhou)" userId="a6ed21ec-3423-48d8-88bf-c88ed251dc9c" providerId="ADAL" clId="{AB1B2F56-3660-4DE9-BAD3-D94D9433B72E}" dt="2024-04-21T01:43:31.587" v="1925"/>
          <ac:inkMkLst>
            <pc:docMk/>
            <pc:sldMk cId="1315550156" sldId="266"/>
            <ac:inkMk id="24" creationId="{5B4C7127-A78D-7F35-38E0-5517DBA31774}"/>
          </ac:inkMkLst>
        </pc:inkChg>
        <pc:inkChg chg="add mod">
          <ac:chgData name="Hou, Yina (yhou)" userId="a6ed21ec-3423-48d8-88bf-c88ed251dc9c" providerId="ADAL" clId="{AB1B2F56-3660-4DE9-BAD3-D94D9433B72E}" dt="2024-04-21T01:43:31.587" v="1925"/>
          <ac:inkMkLst>
            <pc:docMk/>
            <pc:sldMk cId="1315550156" sldId="266"/>
            <ac:inkMk id="26" creationId="{30831BE2-7E9D-E9D9-33CA-69FE6009CC69}"/>
          </ac:inkMkLst>
        </pc:inkChg>
        <pc:inkChg chg="add mod">
          <ac:chgData name="Hou, Yina (yhou)" userId="a6ed21ec-3423-48d8-88bf-c88ed251dc9c" providerId="ADAL" clId="{AB1B2F56-3660-4DE9-BAD3-D94D9433B72E}" dt="2024-04-21T01:43:31.587" v="1925"/>
          <ac:inkMkLst>
            <pc:docMk/>
            <pc:sldMk cId="1315550156" sldId="266"/>
            <ac:inkMk id="27" creationId="{45DB6900-3464-A179-5C2C-2EA13758F6D3}"/>
          </ac:inkMkLst>
        </pc:inkChg>
        <pc:inkChg chg="add mod">
          <ac:chgData name="Hou, Yina (yhou)" userId="a6ed21ec-3423-48d8-88bf-c88ed251dc9c" providerId="ADAL" clId="{AB1B2F56-3660-4DE9-BAD3-D94D9433B72E}" dt="2024-04-21T01:43:31.587" v="1925"/>
          <ac:inkMkLst>
            <pc:docMk/>
            <pc:sldMk cId="1315550156" sldId="266"/>
            <ac:inkMk id="29" creationId="{5DCECE96-1C01-D07F-3535-B406FC58164E}"/>
          </ac:inkMkLst>
        </pc:inkChg>
      </pc:sldChg>
      <pc:sldChg chg="modSp del mod">
        <pc:chgData name="Hou, Yina (yhou)" userId="a6ed21ec-3423-48d8-88bf-c88ed251dc9c" providerId="ADAL" clId="{AB1B2F56-3660-4DE9-BAD3-D94D9433B72E}" dt="2024-04-20T22:17:47.438" v="1483" actId="2696"/>
        <pc:sldMkLst>
          <pc:docMk/>
          <pc:sldMk cId="3839808054" sldId="267"/>
        </pc:sldMkLst>
        <pc:spChg chg="mod">
          <ac:chgData name="Hou, Yina (yhou)" userId="a6ed21ec-3423-48d8-88bf-c88ed251dc9c" providerId="ADAL" clId="{AB1B2F56-3660-4DE9-BAD3-D94D9433B72E}" dt="2024-04-20T02:38:20.680" v="151" actId="313"/>
          <ac:spMkLst>
            <pc:docMk/>
            <pc:sldMk cId="3839808054" sldId="267"/>
            <ac:spMk id="3" creationId="{EEDC8BD1-B58C-7FE2-0D01-D443D58AA85F}"/>
          </ac:spMkLst>
        </pc:spChg>
      </pc:sldChg>
      <pc:sldChg chg="addSp modSp del mod">
        <pc:chgData name="Hou, Yina (yhou)" userId="a6ed21ec-3423-48d8-88bf-c88ed251dc9c" providerId="ADAL" clId="{AB1B2F56-3660-4DE9-BAD3-D94D9433B72E}" dt="2024-04-20T21:50:28.601" v="1286" actId="2696"/>
        <pc:sldMkLst>
          <pc:docMk/>
          <pc:sldMk cId="1271270587" sldId="268"/>
        </pc:sldMkLst>
        <pc:spChg chg="add mod">
          <ac:chgData name="Hou, Yina (yhou)" userId="a6ed21ec-3423-48d8-88bf-c88ed251dc9c" providerId="ADAL" clId="{AB1B2F56-3660-4DE9-BAD3-D94D9433B72E}" dt="2024-04-20T03:11:10.371" v="176" actId="1582"/>
          <ac:spMkLst>
            <pc:docMk/>
            <pc:sldMk cId="1271270587" sldId="268"/>
            <ac:spMk id="3" creationId="{F67C38A5-90AF-2D25-4CD8-098E878C5A8D}"/>
          </ac:spMkLst>
        </pc:spChg>
        <pc:spChg chg="add mod">
          <ac:chgData name="Hou, Yina (yhou)" userId="a6ed21ec-3423-48d8-88bf-c88ed251dc9c" providerId="ADAL" clId="{AB1B2F56-3660-4DE9-BAD3-D94D9433B72E}" dt="2024-04-20T03:11:20.084" v="179" actId="14100"/>
          <ac:spMkLst>
            <pc:docMk/>
            <pc:sldMk cId="1271270587" sldId="268"/>
            <ac:spMk id="6" creationId="{13552A20-2B06-2718-450C-CB5BF861DFE5}"/>
          </ac:spMkLst>
        </pc:spChg>
        <pc:spChg chg="add mod">
          <ac:chgData name="Hou, Yina (yhou)" userId="a6ed21ec-3423-48d8-88bf-c88ed251dc9c" providerId="ADAL" clId="{AB1B2F56-3660-4DE9-BAD3-D94D9433B72E}" dt="2024-04-20T03:11:34.852" v="184" actId="14100"/>
          <ac:spMkLst>
            <pc:docMk/>
            <pc:sldMk cId="1271270587" sldId="268"/>
            <ac:spMk id="7" creationId="{C545C487-2C76-124C-2C10-ED6F7946FAA9}"/>
          </ac:spMkLst>
        </pc:spChg>
        <pc:spChg chg="add mod">
          <ac:chgData name="Hou, Yina (yhou)" userId="a6ed21ec-3423-48d8-88bf-c88ed251dc9c" providerId="ADAL" clId="{AB1B2F56-3660-4DE9-BAD3-D94D9433B72E}" dt="2024-04-20T03:11:51.404" v="186" actId="1076"/>
          <ac:spMkLst>
            <pc:docMk/>
            <pc:sldMk cId="1271270587" sldId="268"/>
            <ac:spMk id="8" creationId="{65E57507-80EA-4577-5CA9-CA5ED20A0F80}"/>
          </ac:spMkLst>
        </pc:spChg>
        <pc:spChg chg="add mod">
          <ac:chgData name="Hou, Yina (yhou)" userId="a6ed21ec-3423-48d8-88bf-c88ed251dc9c" providerId="ADAL" clId="{AB1B2F56-3660-4DE9-BAD3-D94D9433B72E}" dt="2024-04-20T03:12:10.770" v="190" actId="1076"/>
          <ac:spMkLst>
            <pc:docMk/>
            <pc:sldMk cId="1271270587" sldId="268"/>
            <ac:spMk id="9" creationId="{2DD87867-BD62-C4F1-194E-0C28A56AD1AC}"/>
          </ac:spMkLst>
        </pc:spChg>
        <pc:spChg chg="add mod">
          <ac:chgData name="Hou, Yina (yhou)" userId="a6ed21ec-3423-48d8-88bf-c88ed251dc9c" providerId="ADAL" clId="{AB1B2F56-3660-4DE9-BAD3-D94D9433B72E}" dt="2024-04-20T03:12:20.608" v="193" actId="14100"/>
          <ac:spMkLst>
            <pc:docMk/>
            <pc:sldMk cId="1271270587" sldId="268"/>
            <ac:spMk id="10" creationId="{EF0157E8-B23E-BDB0-D034-BC72F85F2BBD}"/>
          </ac:spMkLst>
        </pc:spChg>
        <pc:spChg chg="add mod">
          <ac:chgData name="Hou, Yina (yhou)" userId="a6ed21ec-3423-48d8-88bf-c88ed251dc9c" providerId="ADAL" clId="{AB1B2F56-3660-4DE9-BAD3-D94D9433B72E}" dt="2024-04-20T03:12:26.304" v="195" actId="1076"/>
          <ac:spMkLst>
            <pc:docMk/>
            <pc:sldMk cId="1271270587" sldId="268"/>
            <ac:spMk id="11" creationId="{A9F3A5BC-0CF7-D1C5-5841-C7C085FD5AB0}"/>
          </ac:spMkLst>
        </pc:spChg>
        <pc:picChg chg="mod">
          <ac:chgData name="Hou, Yina (yhou)" userId="a6ed21ec-3423-48d8-88bf-c88ed251dc9c" providerId="ADAL" clId="{AB1B2F56-3660-4DE9-BAD3-D94D9433B72E}" dt="2024-04-20T03:11:26.081" v="182" actId="1076"/>
          <ac:picMkLst>
            <pc:docMk/>
            <pc:sldMk cId="1271270587" sldId="268"/>
            <ac:picMk id="4" creationId="{3DBB0E62-BBED-8003-4F92-B6696E74CA75}"/>
          </ac:picMkLst>
        </pc:picChg>
      </pc:sldChg>
      <pc:sldChg chg="addSp modSp del mod">
        <pc:chgData name="Hou, Yina (yhou)" userId="a6ed21ec-3423-48d8-88bf-c88ed251dc9c" providerId="ADAL" clId="{AB1B2F56-3660-4DE9-BAD3-D94D9433B72E}" dt="2024-04-20T21:50:32.141" v="1287" actId="2696"/>
        <pc:sldMkLst>
          <pc:docMk/>
          <pc:sldMk cId="22910265" sldId="269"/>
        </pc:sldMkLst>
        <pc:spChg chg="mod">
          <ac:chgData name="Hou, Yina (yhou)" userId="a6ed21ec-3423-48d8-88bf-c88ed251dc9c" providerId="ADAL" clId="{AB1B2F56-3660-4DE9-BAD3-D94D9433B72E}" dt="2024-04-20T02:40:08.154" v="158" actId="1076"/>
          <ac:spMkLst>
            <pc:docMk/>
            <pc:sldMk cId="22910265" sldId="269"/>
            <ac:spMk id="2" creationId="{F68699E6-1B82-8EDE-75CF-A714CFD2912E}"/>
          </ac:spMkLst>
        </pc:spChg>
        <pc:spChg chg="add mod">
          <ac:chgData name="Hou, Yina (yhou)" userId="a6ed21ec-3423-48d8-88bf-c88ed251dc9c" providerId="ADAL" clId="{AB1B2F56-3660-4DE9-BAD3-D94D9433B72E}" dt="2024-04-20T04:01:55.467" v="419" actId="1076"/>
          <ac:spMkLst>
            <pc:docMk/>
            <pc:sldMk cId="22910265" sldId="269"/>
            <ac:spMk id="3" creationId="{6155BA83-F26D-4798-393A-4E3D4390EB50}"/>
          </ac:spMkLst>
        </pc:spChg>
        <pc:spChg chg="mod">
          <ac:chgData name="Hou, Yina (yhou)" userId="a6ed21ec-3423-48d8-88bf-c88ed251dc9c" providerId="ADAL" clId="{AB1B2F56-3660-4DE9-BAD3-D94D9433B72E}" dt="2024-04-20T02:40:26.374" v="160" actId="403"/>
          <ac:spMkLst>
            <pc:docMk/>
            <pc:sldMk cId="22910265" sldId="269"/>
            <ac:spMk id="7" creationId="{449E004E-7CC5-3782-54AA-99033E66B118}"/>
          </ac:spMkLst>
        </pc:spChg>
        <pc:picChg chg="mod">
          <ac:chgData name="Hou, Yina (yhou)" userId="a6ed21ec-3423-48d8-88bf-c88ed251dc9c" providerId="ADAL" clId="{AB1B2F56-3660-4DE9-BAD3-D94D9433B72E}" dt="2024-04-20T02:57:11.192" v="165" actId="1076"/>
          <ac:picMkLst>
            <pc:docMk/>
            <pc:sldMk cId="22910265" sldId="269"/>
            <ac:picMk id="8" creationId="{578721C5-BE60-74ED-0A5E-EF3EE7FF2AE7}"/>
          </ac:picMkLst>
        </pc:picChg>
      </pc:sldChg>
      <pc:sldChg chg="modSp del mod">
        <pc:chgData name="Hou, Yina (yhou)" userId="a6ed21ec-3423-48d8-88bf-c88ed251dc9c" providerId="ADAL" clId="{AB1B2F56-3660-4DE9-BAD3-D94D9433B72E}" dt="2024-04-20T21:52:38.264" v="1293" actId="2696"/>
        <pc:sldMkLst>
          <pc:docMk/>
          <pc:sldMk cId="3817037068" sldId="270"/>
        </pc:sldMkLst>
        <pc:picChg chg="mod">
          <ac:chgData name="Hou, Yina (yhou)" userId="a6ed21ec-3423-48d8-88bf-c88ed251dc9c" providerId="ADAL" clId="{AB1B2F56-3660-4DE9-BAD3-D94D9433B72E}" dt="2024-04-20T21:50:59.383" v="1289" actId="1076"/>
          <ac:picMkLst>
            <pc:docMk/>
            <pc:sldMk cId="3817037068" sldId="270"/>
            <ac:picMk id="5" creationId="{969EE487-FE02-497D-E3CD-8A2BF4A6AEEC}"/>
          </ac:picMkLst>
        </pc:picChg>
        <pc:picChg chg="mod">
          <ac:chgData name="Hou, Yina (yhou)" userId="a6ed21ec-3423-48d8-88bf-c88ed251dc9c" providerId="ADAL" clId="{AB1B2F56-3660-4DE9-BAD3-D94D9433B72E}" dt="2024-04-20T21:52:31.186" v="1292" actId="1076"/>
          <ac:picMkLst>
            <pc:docMk/>
            <pc:sldMk cId="3817037068" sldId="270"/>
            <ac:picMk id="8" creationId="{970B2C54-5D13-70CD-776F-C2A8C62719BF}"/>
          </ac:picMkLst>
        </pc:picChg>
      </pc:sldChg>
      <pc:sldChg chg="addSp delSp modSp new del mod">
        <pc:chgData name="Hou, Yina (yhou)" userId="a6ed21ec-3423-48d8-88bf-c88ed251dc9c" providerId="ADAL" clId="{AB1B2F56-3660-4DE9-BAD3-D94D9433B72E}" dt="2024-04-20T21:47:40.859" v="1283" actId="2696"/>
        <pc:sldMkLst>
          <pc:docMk/>
          <pc:sldMk cId="2543297357" sldId="271"/>
        </pc:sldMkLst>
        <pc:spChg chg="add del">
          <ac:chgData name="Hou, Yina (yhou)" userId="a6ed21ec-3423-48d8-88bf-c88ed251dc9c" providerId="ADAL" clId="{AB1B2F56-3660-4DE9-BAD3-D94D9433B72E}" dt="2024-04-19T23:06:44.866" v="35" actId="22"/>
          <ac:spMkLst>
            <pc:docMk/>
            <pc:sldMk cId="2543297357" sldId="271"/>
            <ac:spMk id="3" creationId="{BD83940F-F97F-03F4-05FA-F542C8F6F737}"/>
          </ac:spMkLst>
        </pc:spChg>
        <pc:spChg chg="add mod ord">
          <ac:chgData name="Hou, Yina (yhou)" userId="a6ed21ec-3423-48d8-88bf-c88ed251dc9c" providerId="ADAL" clId="{AB1B2F56-3660-4DE9-BAD3-D94D9433B72E}" dt="2024-04-20T02:54:46.257" v="161" actId="1076"/>
          <ac:spMkLst>
            <pc:docMk/>
            <pc:sldMk cId="2543297357" sldId="271"/>
            <ac:spMk id="5" creationId="{76E1F330-377A-C868-173F-23B77B6F463A}"/>
          </ac:spMkLst>
        </pc:spChg>
        <pc:picChg chg="add mod">
          <ac:chgData name="Hou, Yina (yhou)" userId="a6ed21ec-3423-48d8-88bf-c88ed251dc9c" providerId="ADAL" clId="{AB1B2F56-3660-4DE9-BAD3-D94D9433B72E}" dt="2024-04-19T23:13:54.610" v="87" actId="1037"/>
          <ac:picMkLst>
            <pc:docMk/>
            <pc:sldMk cId="2543297357" sldId="271"/>
            <ac:picMk id="7" creationId="{951E27F5-68DA-1F5E-0F9D-12E5C85C7924}"/>
          </ac:picMkLst>
        </pc:picChg>
        <pc:picChg chg="add del mod">
          <ac:chgData name="Hou, Yina (yhou)" userId="a6ed21ec-3423-48d8-88bf-c88ed251dc9c" providerId="ADAL" clId="{AB1B2F56-3660-4DE9-BAD3-D94D9433B72E}" dt="2024-04-19T23:08:10.946" v="50" actId="478"/>
          <ac:picMkLst>
            <pc:docMk/>
            <pc:sldMk cId="2543297357" sldId="271"/>
            <ac:picMk id="1026" creationId="{0AE44F65-2EE2-6C7E-B9C7-3F7FA275A7AD}"/>
          </ac:picMkLst>
        </pc:picChg>
      </pc:sldChg>
      <pc:sldChg chg="delSp modSp del mod">
        <pc:chgData name="Hou, Yina (yhou)" userId="a6ed21ec-3423-48d8-88bf-c88ed251dc9c" providerId="ADAL" clId="{AB1B2F56-3660-4DE9-BAD3-D94D9433B72E}" dt="2024-04-20T21:52:53.829" v="1294" actId="2696"/>
        <pc:sldMkLst>
          <pc:docMk/>
          <pc:sldMk cId="4267179953" sldId="272"/>
        </pc:sldMkLst>
        <pc:spChg chg="del mod">
          <ac:chgData name="Hou, Yina (yhou)" userId="a6ed21ec-3423-48d8-88bf-c88ed251dc9c" providerId="ADAL" clId="{AB1B2F56-3660-4DE9-BAD3-D94D9433B72E}" dt="2024-04-20T02:35:41.570" v="96" actId="478"/>
          <ac:spMkLst>
            <pc:docMk/>
            <pc:sldMk cId="4267179953" sldId="272"/>
            <ac:spMk id="2" creationId="{F17AB02B-572B-388A-413C-4E88E9DE6DD9}"/>
          </ac:spMkLst>
        </pc:spChg>
        <pc:picChg chg="mod">
          <ac:chgData name="Hou, Yina (yhou)" userId="a6ed21ec-3423-48d8-88bf-c88ed251dc9c" providerId="ADAL" clId="{AB1B2F56-3660-4DE9-BAD3-D94D9433B72E}" dt="2024-04-20T02:35:54.421" v="101" actId="1076"/>
          <ac:picMkLst>
            <pc:docMk/>
            <pc:sldMk cId="4267179953" sldId="272"/>
            <ac:picMk id="4" creationId="{4C125931-7314-60B2-26DE-721E54EDC507}"/>
          </ac:picMkLst>
        </pc:picChg>
        <pc:picChg chg="mod">
          <ac:chgData name="Hou, Yina (yhou)" userId="a6ed21ec-3423-48d8-88bf-c88ed251dc9c" providerId="ADAL" clId="{AB1B2F56-3660-4DE9-BAD3-D94D9433B72E}" dt="2024-04-20T02:36:44.352" v="115" actId="1076"/>
          <ac:picMkLst>
            <pc:docMk/>
            <pc:sldMk cId="4267179953" sldId="272"/>
            <ac:picMk id="5" creationId="{206E003B-6154-A011-6902-8DCB60E91890}"/>
          </ac:picMkLst>
        </pc:picChg>
      </pc:sldChg>
      <pc:sldChg chg="delSp modSp del mod">
        <pc:chgData name="Hou, Yina (yhou)" userId="a6ed21ec-3423-48d8-88bf-c88ed251dc9c" providerId="ADAL" clId="{AB1B2F56-3660-4DE9-BAD3-D94D9433B72E}" dt="2024-04-20T21:52:57.518" v="1295" actId="2696"/>
        <pc:sldMkLst>
          <pc:docMk/>
          <pc:sldMk cId="3188317526" sldId="273"/>
        </pc:sldMkLst>
        <pc:spChg chg="del">
          <ac:chgData name="Hou, Yina (yhou)" userId="a6ed21ec-3423-48d8-88bf-c88ed251dc9c" providerId="ADAL" clId="{AB1B2F56-3660-4DE9-BAD3-D94D9433B72E}" dt="2024-04-20T02:36:04.495" v="104" actId="478"/>
          <ac:spMkLst>
            <pc:docMk/>
            <pc:sldMk cId="3188317526" sldId="273"/>
            <ac:spMk id="2" creationId="{C9182057-092F-8419-2AAF-FFBACA4A0103}"/>
          </ac:spMkLst>
        </pc:spChg>
        <pc:picChg chg="mod">
          <ac:chgData name="Hou, Yina (yhou)" userId="a6ed21ec-3423-48d8-88bf-c88ed251dc9c" providerId="ADAL" clId="{AB1B2F56-3660-4DE9-BAD3-D94D9433B72E}" dt="2024-04-20T02:36:24.426" v="110" actId="1076"/>
          <ac:picMkLst>
            <pc:docMk/>
            <pc:sldMk cId="3188317526" sldId="273"/>
            <ac:picMk id="4" creationId="{00DC448E-D7C0-1D21-AFDC-1723CB5CD4BD}"/>
          </ac:picMkLst>
        </pc:picChg>
        <pc:picChg chg="mod">
          <ac:chgData name="Hou, Yina (yhou)" userId="a6ed21ec-3423-48d8-88bf-c88ed251dc9c" providerId="ADAL" clId="{AB1B2F56-3660-4DE9-BAD3-D94D9433B72E}" dt="2024-04-20T02:36:22.274" v="109" actId="1076"/>
          <ac:picMkLst>
            <pc:docMk/>
            <pc:sldMk cId="3188317526" sldId="273"/>
            <ac:picMk id="5" creationId="{B2410DD4-1596-F618-8357-7B353D25942E}"/>
          </ac:picMkLst>
        </pc:picChg>
      </pc:sldChg>
      <pc:sldChg chg="delSp modSp del mod">
        <pc:chgData name="Hou, Yina (yhou)" userId="a6ed21ec-3423-48d8-88bf-c88ed251dc9c" providerId="ADAL" clId="{AB1B2F56-3660-4DE9-BAD3-D94D9433B72E}" dt="2024-04-20T21:53:09.784" v="1296" actId="2696"/>
        <pc:sldMkLst>
          <pc:docMk/>
          <pc:sldMk cId="138780510" sldId="274"/>
        </pc:sldMkLst>
        <pc:spChg chg="del mod">
          <ac:chgData name="Hou, Yina (yhou)" userId="a6ed21ec-3423-48d8-88bf-c88ed251dc9c" providerId="ADAL" clId="{AB1B2F56-3660-4DE9-BAD3-D94D9433B72E}" dt="2024-04-20T02:36:29.588" v="112" actId="478"/>
          <ac:spMkLst>
            <pc:docMk/>
            <pc:sldMk cId="138780510" sldId="274"/>
            <ac:spMk id="2" creationId="{F82ECA83-BFAA-1D9C-D460-179A62282972}"/>
          </ac:spMkLst>
        </pc:spChg>
        <pc:picChg chg="mod">
          <ac:chgData name="Hou, Yina (yhou)" userId="a6ed21ec-3423-48d8-88bf-c88ed251dc9c" providerId="ADAL" clId="{AB1B2F56-3660-4DE9-BAD3-D94D9433B72E}" dt="2024-04-20T02:36:33.259" v="113" actId="1076"/>
          <ac:picMkLst>
            <pc:docMk/>
            <pc:sldMk cId="138780510" sldId="274"/>
            <ac:picMk id="5" creationId="{5D218207-FEF3-F892-FFC3-8F59E69A99BF}"/>
          </ac:picMkLst>
        </pc:picChg>
      </pc:sldChg>
      <pc:sldChg chg="delSp modSp del mod">
        <pc:chgData name="Hou, Yina (yhou)" userId="a6ed21ec-3423-48d8-88bf-c88ed251dc9c" providerId="ADAL" clId="{AB1B2F56-3660-4DE9-BAD3-D94D9433B72E}" dt="2024-04-20T21:53:25.060" v="1297" actId="2696"/>
        <pc:sldMkLst>
          <pc:docMk/>
          <pc:sldMk cId="437095819" sldId="275"/>
        </pc:sldMkLst>
        <pc:spChg chg="del">
          <ac:chgData name="Hou, Yina (yhou)" userId="a6ed21ec-3423-48d8-88bf-c88ed251dc9c" providerId="ADAL" clId="{AB1B2F56-3660-4DE9-BAD3-D94D9433B72E}" dt="2024-04-20T02:37:19.624" v="126" actId="478"/>
          <ac:spMkLst>
            <pc:docMk/>
            <pc:sldMk cId="437095819" sldId="275"/>
            <ac:spMk id="2" creationId="{61E61F32-1579-A67E-EB94-3503AFFB410C}"/>
          </ac:spMkLst>
        </pc:spChg>
        <pc:spChg chg="mod">
          <ac:chgData name="Hou, Yina (yhou)" userId="a6ed21ec-3423-48d8-88bf-c88ed251dc9c" providerId="ADAL" clId="{AB1B2F56-3660-4DE9-BAD3-D94D9433B72E}" dt="2024-04-20T02:38:16.131" v="150" actId="313"/>
          <ac:spMkLst>
            <pc:docMk/>
            <pc:sldMk cId="437095819" sldId="275"/>
            <ac:spMk id="6" creationId="{FABC8396-6343-3521-5ED4-C131CBF4A7AB}"/>
          </ac:spMkLst>
        </pc:spChg>
        <pc:picChg chg="mod">
          <ac:chgData name="Hou, Yina (yhou)" userId="a6ed21ec-3423-48d8-88bf-c88ed251dc9c" providerId="ADAL" clId="{AB1B2F56-3660-4DE9-BAD3-D94D9433B72E}" dt="2024-04-20T04:03:11.405" v="420" actId="14100"/>
          <ac:picMkLst>
            <pc:docMk/>
            <pc:sldMk cId="437095819" sldId="275"/>
            <ac:picMk id="4" creationId="{E3F22E0F-A40D-6690-FBDD-8FD29A302C13}"/>
          </ac:picMkLst>
        </pc:picChg>
        <pc:picChg chg="mod">
          <ac:chgData name="Hou, Yina (yhou)" userId="a6ed21ec-3423-48d8-88bf-c88ed251dc9c" providerId="ADAL" clId="{AB1B2F56-3660-4DE9-BAD3-D94D9433B72E}" dt="2024-04-20T02:37:14.528" v="125" actId="1076"/>
          <ac:picMkLst>
            <pc:docMk/>
            <pc:sldMk cId="437095819" sldId="275"/>
            <ac:picMk id="5" creationId="{3DFCB87D-B299-1D82-0393-E2CC63E8C274}"/>
          </ac:picMkLst>
        </pc:picChg>
      </pc:sldChg>
      <pc:sldChg chg="add setBg">
        <pc:chgData name="Hou, Yina (yhou)" userId="a6ed21ec-3423-48d8-88bf-c88ed251dc9c" providerId="ADAL" clId="{AB1B2F56-3660-4DE9-BAD3-D94D9433B72E}" dt="2024-04-20T03:26:21.689" v="199"/>
        <pc:sldMkLst>
          <pc:docMk/>
          <pc:sldMk cId="0" sldId="276"/>
        </pc:sldMkLst>
      </pc:sldChg>
      <pc:sldChg chg="addSp delSp modSp mod delAnim modAnim">
        <pc:chgData name="Hou, Yina (yhou)" userId="a6ed21ec-3423-48d8-88bf-c88ed251dc9c" providerId="ADAL" clId="{AB1B2F56-3660-4DE9-BAD3-D94D9433B72E}" dt="2024-04-20T23:27:22.265" v="1805" actId="207"/>
        <pc:sldMkLst>
          <pc:docMk/>
          <pc:sldMk cId="1932161329" sldId="277"/>
        </pc:sldMkLst>
        <pc:spChg chg="add mod">
          <ac:chgData name="Hou, Yina (yhou)" userId="a6ed21ec-3423-48d8-88bf-c88ed251dc9c" providerId="ADAL" clId="{AB1B2F56-3660-4DE9-BAD3-D94D9433B72E}" dt="2024-04-20T23:27:22.265" v="1805" actId="207"/>
          <ac:spMkLst>
            <pc:docMk/>
            <pc:sldMk cId="1932161329" sldId="277"/>
            <ac:spMk id="3" creationId="{AA67601C-3D1F-6A2E-F615-5C0E400ADF6C}"/>
          </ac:spMkLst>
        </pc:spChg>
        <pc:spChg chg="mod">
          <ac:chgData name="Hou, Yina (yhou)" userId="a6ed21ec-3423-48d8-88bf-c88ed251dc9c" providerId="ADAL" clId="{AB1B2F56-3660-4DE9-BAD3-D94D9433B72E}" dt="2024-04-20T23:25:24.893" v="1784" actId="1076"/>
          <ac:spMkLst>
            <pc:docMk/>
            <pc:sldMk cId="1932161329" sldId="277"/>
            <ac:spMk id="12" creationId="{6F9BC0FB-2B26-0392-A2A5-AA72BE978AE3}"/>
          </ac:spMkLst>
        </pc:spChg>
        <pc:spChg chg="mod">
          <ac:chgData name="Hou, Yina (yhou)" userId="a6ed21ec-3423-48d8-88bf-c88ed251dc9c" providerId="ADAL" clId="{AB1B2F56-3660-4DE9-BAD3-D94D9433B72E}" dt="2024-04-20T23:25:30.799" v="1785" actId="1076"/>
          <ac:spMkLst>
            <pc:docMk/>
            <pc:sldMk cId="1932161329" sldId="277"/>
            <ac:spMk id="13" creationId="{66E0C5C0-BB7C-1E20-5326-F7DCDAFED34D}"/>
          </ac:spMkLst>
        </pc:spChg>
        <pc:spChg chg="del mod">
          <ac:chgData name="Hou, Yina (yhou)" userId="a6ed21ec-3423-48d8-88bf-c88ed251dc9c" providerId="ADAL" clId="{AB1B2F56-3660-4DE9-BAD3-D94D9433B72E}" dt="2024-04-20T23:26:54.665" v="1802" actId="478"/>
          <ac:spMkLst>
            <pc:docMk/>
            <pc:sldMk cId="1932161329" sldId="277"/>
            <ac:spMk id="14" creationId="{7766CE53-4870-EA6B-9C35-521950587513}"/>
          </ac:spMkLst>
        </pc:spChg>
        <pc:spChg chg="add mod">
          <ac:chgData name="Hou, Yina (yhou)" userId="a6ed21ec-3423-48d8-88bf-c88ed251dc9c" providerId="ADAL" clId="{AB1B2F56-3660-4DE9-BAD3-D94D9433B72E}" dt="2024-04-20T04:25:44.700" v="634" actId="1076"/>
          <ac:spMkLst>
            <pc:docMk/>
            <pc:sldMk cId="1932161329" sldId="277"/>
            <ac:spMk id="15" creationId="{B2AC6F68-A6A6-5BBC-81C1-2A33F029A84D}"/>
          </ac:spMkLst>
        </pc:spChg>
        <pc:spChg chg="add mod">
          <ac:chgData name="Hou, Yina (yhou)" userId="a6ed21ec-3423-48d8-88bf-c88ed251dc9c" providerId="ADAL" clId="{AB1B2F56-3660-4DE9-BAD3-D94D9433B72E}" dt="2024-04-20T04:25:44.700" v="634" actId="1076"/>
          <ac:spMkLst>
            <pc:docMk/>
            <pc:sldMk cId="1932161329" sldId="277"/>
            <ac:spMk id="16" creationId="{B7146478-C9F0-3A7A-58C9-2E9CF49AD01C}"/>
          </ac:spMkLst>
        </pc:spChg>
        <pc:spChg chg="mod">
          <ac:chgData name="Hou, Yina (yhou)" userId="a6ed21ec-3423-48d8-88bf-c88ed251dc9c" providerId="ADAL" clId="{AB1B2F56-3660-4DE9-BAD3-D94D9433B72E}" dt="2024-04-20T23:25:19.427" v="1783" actId="1076"/>
          <ac:spMkLst>
            <pc:docMk/>
            <pc:sldMk cId="1932161329" sldId="277"/>
            <ac:spMk id="168" creationId="{00000000-0000-0000-0000-000000000000}"/>
          </ac:spMkLst>
        </pc:spChg>
        <pc:picChg chg="add mod">
          <ac:chgData name="Hou, Yina (yhou)" userId="a6ed21ec-3423-48d8-88bf-c88ed251dc9c" providerId="ADAL" clId="{AB1B2F56-3660-4DE9-BAD3-D94D9433B72E}" dt="2024-04-20T04:25:44.700" v="634" actId="1076"/>
          <ac:picMkLst>
            <pc:docMk/>
            <pc:sldMk cId="1932161329" sldId="277"/>
            <ac:picMk id="4" creationId="{E5AE80E4-C5FF-E29B-A921-EDD40D2B25E7}"/>
          </ac:picMkLst>
        </pc:picChg>
        <pc:picChg chg="add mod">
          <ac:chgData name="Hou, Yina (yhou)" userId="a6ed21ec-3423-48d8-88bf-c88ed251dc9c" providerId="ADAL" clId="{AB1B2F56-3660-4DE9-BAD3-D94D9433B72E}" dt="2024-04-20T04:25:44.700" v="634" actId="1076"/>
          <ac:picMkLst>
            <pc:docMk/>
            <pc:sldMk cId="1932161329" sldId="277"/>
            <ac:picMk id="11" creationId="{CD0E154E-5C7F-3BB9-D3D4-1CF0EC047D5C}"/>
          </ac:picMkLst>
        </pc:picChg>
        <pc:picChg chg="add mod">
          <ac:chgData name="Hou, Yina (yhou)" userId="a6ed21ec-3423-48d8-88bf-c88ed251dc9c" providerId="ADAL" clId="{AB1B2F56-3660-4DE9-BAD3-D94D9433B72E}" dt="2024-04-20T04:25:44.700" v="634" actId="1076"/>
          <ac:picMkLst>
            <pc:docMk/>
            <pc:sldMk cId="1932161329" sldId="277"/>
            <ac:picMk id="17" creationId="{D60A537F-29C0-B05F-6EA0-D51D4C8B71E6}"/>
          </ac:picMkLst>
        </pc:picChg>
      </pc:sldChg>
      <pc:sldChg chg="delSp modSp mod">
        <pc:chgData name="Hou, Yina (yhou)" userId="a6ed21ec-3423-48d8-88bf-c88ed251dc9c" providerId="ADAL" clId="{AB1B2F56-3660-4DE9-BAD3-D94D9433B72E}" dt="2024-04-20T12:53:47.027" v="1086" actId="478"/>
        <pc:sldMkLst>
          <pc:docMk/>
          <pc:sldMk cId="294115814" sldId="282"/>
        </pc:sldMkLst>
        <pc:spChg chg="del mod">
          <ac:chgData name="Hou, Yina (yhou)" userId="a6ed21ec-3423-48d8-88bf-c88ed251dc9c" providerId="ADAL" clId="{AB1B2F56-3660-4DE9-BAD3-D94D9433B72E}" dt="2024-04-20T12:53:40.559" v="1084" actId="478"/>
          <ac:spMkLst>
            <pc:docMk/>
            <pc:sldMk cId="294115814" sldId="282"/>
            <ac:spMk id="12" creationId="{187672CE-672C-5F8A-889B-BAA1BA34BFD2}"/>
          </ac:spMkLst>
        </pc:spChg>
        <pc:spChg chg="del">
          <ac:chgData name="Hou, Yina (yhou)" userId="a6ed21ec-3423-48d8-88bf-c88ed251dc9c" providerId="ADAL" clId="{AB1B2F56-3660-4DE9-BAD3-D94D9433B72E}" dt="2024-04-20T12:53:47.027" v="1086" actId="478"/>
          <ac:spMkLst>
            <pc:docMk/>
            <pc:sldMk cId="294115814" sldId="282"/>
            <ac:spMk id="14" creationId="{6B6EB5F7-5AAD-D888-1D96-FC90B3D91A7C}"/>
          </ac:spMkLst>
        </pc:spChg>
        <pc:picChg chg="del">
          <ac:chgData name="Hou, Yina (yhou)" userId="a6ed21ec-3423-48d8-88bf-c88ed251dc9c" providerId="ADAL" clId="{AB1B2F56-3660-4DE9-BAD3-D94D9433B72E}" dt="2024-04-20T12:53:43.998" v="1085" actId="478"/>
          <ac:picMkLst>
            <pc:docMk/>
            <pc:sldMk cId="294115814" sldId="282"/>
            <ac:picMk id="10" creationId="{2F02ECBC-F7E2-E766-C0C6-83B593CE95C4}"/>
          </ac:picMkLst>
        </pc:picChg>
      </pc:sldChg>
      <pc:sldChg chg="addSp delSp modSp mod ord delAnim modAnim">
        <pc:chgData name="Hou, Yina (yhou)" userId="a6ed21ec-3423-48d8-88bf-c88ed251dc9c" providerId="ADAL" clId="{AB1B2F56-3660-4DE9-BAD3-D94D9433B72E}" dt="2024-04-21T20:38:23.301" v="3244"/>
        <pc:sldMkLst>
          <pc:docMk/>
          <pc:sldMk cId="3080700401" sldId="284"/>
        </pc:sldMkLst>
        <pc:spChg chg="del">
          <ac:chgData name="Hou, Yina (yhou)" userId="a6ed21ec-3423-48d8-88bf-c88ed251dc9c" providerId="ADAL" clId="{AB1B2F56-3660-4DE9-BAD3-D94D9433B72E}" dt="2024-04-21T20:27:37.778" v="3151" actId="478"/>
          <ac:spMkLst>
            <pc:docMk/>
            <pc:sldMk cId="3080700401" sldId="284"/>
            <ac:spMk id="5" creationId="{D9E97230-852B-BB89-F001-D10FD7E66ABB}"/>
          </ac:spMkLst>
        </pc:spChg>
        <pc:spChg chg="del">
          <ac:chgData name="Hou, Yina (yhou)" userId="a6ed21ec-3423-48d8-88bf-c88ed251dc9c" providerId="ADAL" clId="{AB1B2F56-3660-4DE9-BAD3-D94D9433B72E}" dt="2024-04-21T20:27:35.447" v="3150" actId="478"/>
          <ac:spMkLst>
            <pc:docMk/>
            <pc:sldMk cId="3080700401" sldId="284"/>
            <ac:spMk id="9" creationId="{E91DE612-E4BB-E62E-7CA8-403F41EF1746}"/>
          </ac:spMkLst>
        </pc:spChg>
        <pc:spChg chg="add mod">
          <ac:chgData name="Hou, Yina (yhou)" userId="a6ed21ec-3423-48d8-88bf-c88ed251dc9c" providerId="ADAL" clId="{AB1B2F56-3660-4DE9-BAD3-D94D9433B72E}" dt="2024-04-21T20:30:44.998" v="3171" actId="14100"/>
          <ac:spMkLst>
            <pc:docMk/>
            <pc:sldMk cId="3080700401" sldId="284"/>
            <ac:spMk id="11" creationId="{9B1B6B0C-F317-917B-B4F4-90C6D791F182}"/>
          </ac:spMkLst>
        </pc:spChg>
        <pc:spChg chg="add del mod">
          <ac:chgData name="Hou, Yina (yhou)" userId="a6ed21ec-3423-48d8-88bf-c88ed251dc9c" providerId="ADAL" clId="{AB1B2F56-3660-4DE9-BAD3-D94D9433B72E}" dt="2024-04-21T20:31:12.282" v="3173" actId="478"/>
          <ac:spMkLst>
            <pc:docMk/>
            <pc:sldMk cId="3080700401" sldId="284"/>
            <ac:spMk id="13" creationId="{DA7B3623-B357-DDE9-986C-1DD6E74984FA}"/>
          </ac:spMkLst>
        </pc:spChg>
        <pc:spChg chg="add mod ord">
          <ac:chgData name="Hou, Yina (yhou)" userId="a6ed21ec-3423-48d8-88bf-c88ed251dc9c" providerId="ADAL" clId="{AB1B2F56-3660-4DE9-BAD3-D94D9433B72E}" dt="2024-04-21T20:38:07.622" v="3241" actId="164"/>
          <ac:spMkLst>
            <pc:docMk/>
            <pc:sldMk cId="3080700401" sldId="284"/>
            <ac:spMk id="14" creationId="{523E0617-1965-1820-FDD2-102DFCE627DF}"/>
          </ac:spMkLst>
        </pc:spChg>
        <pc:spChg chg="add mod">
          <ac:chgData name="Hou, Yina (yhou)" userId="a6ed21ec-3423-48d8-88bf-c88ed251dc9c" providerId="ADAL" clId="{AB1B2F56-3660-4DE9-BAD3-D94D9433B72E}" dt="2024-04-21T20:38:07.622" v="3241" actId="164"/>
          <ac:spMkLst>
            <pc:docMk/>
            <pc:sldMk cId="3080700401" sldId="284"/>
            <ac:spMk id="16" creationId="{34DFF5BC-65B1-6721-7564-489ED8FBC3CE}"/>
          </ac:spMkLst>
        </pc:spChg>
        <pc:grpChg chg="add mod">
          <ac:chgData name="Hou, Yina (yhou)" userId="a6ed21ec-3423-48d8-88bf-c88ed251dc9c" providerId="ADAL" clId="{AB1B2F56-3660-4DE9-BAD3-D94D9433B72E}" dt="2024-04-21T20:38:07.622" v="3241" actId="164"/>
          <ac:grpSpMkLst>
            <pc:docMk/>
            <pc:sldMk cId="3080700401" sldId="284"/>
            <ac:grpSpMk id="19" creationId="{8ABB1F17-249B-8A01-DE76-57288357DBB7}"/>
          </ac:grpSpMkLst>
        </pc:grpChg>
        <pc:picChg chg="del">
          <ac:chgData name="Hou, Yina (yhou)" userId="a6ed21ec-3423-48d8-88bf-c88ed251dc9c" providerId="ADAL" clId="{AB1B2F56-3660-4DE9-BAD3-D94D9433B72E}" dt="2024-04-21T20:07:03.905" v="3019" actId="478"/>
          <ac:picMkLst>
            <pc:docMk/>
            <pc:sldMk cId="3080700401" sldId="284"/>
            <ac:picMk id="4" creationId="{3C8F576A-8AAA-3101-DF7F-2A73B9CD1E7E}"/>
          </ac:picMkLst>
        </pc:picChg>
        <pc:picChg chg="del">
          <ac:chgData name="Hou, Yina (yhou)" userId="a6ed21ec-3423-48d8-88bf-c88ed251dc9c" providerId="ADAL" clId="{AB1B2F56-3660-4DE9-BAD3-D94D9433B72E}" dt="2024-04-21T20:07:11.459" v="3020" actId="21"/>
          <ac:picMkLst>
            <pc:docMk/>
            <pc:sldMk cId="3080700401" sldId="284"/>
            <ac:picMk id="6" creationId="{606B5181-0FA8-7E4A-4FF5-A3F9683F2E83}"/>
          </ac:picMkLst>
        </pc:picChg>
        <pc:picChg chg="add mod">
          <ac:chgData name="Hou, Yina (yhou)" userId="a6ed21ec-3423-48d8-88bf-c88ed251dc9c" providerId="ADAL" clId="{AB1B2F56-3660-4DE9-BAD3-D94D9433B72E}" dt="2024-04-21T20:29:25.016" v="3162" actId="1076"/>
          <ac:picMkLst>
            <pc:docMk/>
            <pc:sldMk cId="3080700401" sldId="284"/>
            <ac:picMk id="7" creationId="{67B7F8DD-52BD-140E-B28F-43EBE2C55592}"/>
          </ac:picMkLst>
        </pc:picChg>
        <pc:picChg chg="del">
          <ac:chgData name="Hou, Yina (yhou)" userId="a6ed21ec-3423-48d8-88bf-c88ed251dc9c" providerId="ADAL" clId="{AB1B2F56-3660-4DE9-BAD3-D94D9433B72E}" dt="2024-04-21T20:28:12.519" v="3155" actId="478"/>
          <ac:picMkLst>
            <pc:docMk/>
            <pc:sldMk cId="3080700401" sldId="284"/>
            <ac:picMk id="8" creationId="{A59DDEC4-0CAE-DB2C-023D-AE8ED266B56F}"/>
          </ac:picMkLst>
        </pc:picChg>
        <pc:picChg chg="mod">
          <ac:chgData name="Hou, Yina (yhou)" userId="a6ed21ec-3423-48d8-88bf-c88ed251dc9c" providerId="ADAL" clId="{AB1B2F56-3660-4DE9-BAD3-D94D9433B72E}" dt="2024-04-21T20:31:22.874" v="3177" actId="1076"/>
          <ac:picMkLst>
            <pc:docMk/>
            <pc:sldMk cId="3080700401" sldId="284"/>
            <ac:picMk id="10" creationId="{75135F2E-B88D-6F20-C482-EC2C1D478D72}"/>
          </ac:picMkLst>
        </pc:picChg>
        <pc:picChg chg="mod modCrop">
          <ac:chgData name="Hou, Yina (yhou)" userId="a6ed21ec-3423-48d8-88bf-c88ed251dc9c" providerId="ADAL" clId="{AB1B2F56-3660-4DE9-BAD3-D94D9433B72E}" dt="2024-04-21T20:36:40.209" v="3226" actId="1076"/>
          <ac:picMkLst>
            <pc:docMk/>
            <pc:sldMk cId="3080700401" sldId="284"/>
            <ac:picMk id="12" creationId="{EC71501D-9174-E499-8692-3D3D372B2FD8}"/>
          </ac:picMkLst>
        </pc:picChg>
        <pc:picChg chg="add del mod">
          <ac:chgData name="Hou, Yina (yhou)" userId="a6ed21ec-3423-48d8-88bf-c88ed251dc9c" providerId="ADAL" clId="{AB1B2F56-3660-4DE9-BAD3-D94D9433B72E}" dt="2024-04-21T20:33:46.409" v="3185" actId="478"/>
          <ac:picMkLst>
            <pc:docMk/>
            <pc:sldMk cId="3080700401" sldId="284"/>
            <ac:picMk id="15" creationId="{3CC68AF4-5891-DC8E-4864-D07510E8FB89}"/>
          </ac:picMkLst>
        </pc:picChg>
        <pc:picChg chg="add mod">
          <ac:chgData name="Hou, Yina (yhou)" userId="a6ed21ec-3423-48d8-88bf-c88ed251dc9c" providerId="ADAL" clId="{AB1B2F56-3660-4DE9-BAD3-D94D9433B72E}" dt="2024-04-21T20:38:07.622" v="3241" actId="164"/>
          <ac:picMkLst>
            <pc:docMk/>
            <pc:sldMk cId="3080700401" sldId="284"/>
            <ac:picMk id="18" creationId="{CD63F013-FC47-9497-64FA-952A39A092C0}"/>
          </ac:picMkLst>
        </pc:picChg>
      </pc:sldChg>
      <pc:sldChg chg="addSp modSp del mod ord">
        <pc:chgData name="Hou, Yina (yhou)" userId="a6ed21ec-3423-48d8-88bf-c88ed251dc9c" providerId="ADAL" clId="{AB1B2F56-3660-4DE9-BAD3-D94D9433B72E}" dt="2024-04-21T20:10:55.734" v="3044" actId="2696"/>
        <pc:sldMkLst>
          <pc:docMk/>
          <pc:sldMk cId="2934948114" sldId="286"/>
        </pc:sldMkLst>
        <pc:picChg chg="add mod">
          <ac:chgData name="Hou, Yina (yhou)" userId="a6ed21ec-3423-48d8-88bf-c88ed251dc9c" providerId="ADAL" clId="{AB1B2F56-3660-4DE9-BAD3-D94D9433B72E}" dt="2024-04-20T23:04:43.581" v="1695"/>
          <ac:picMkLst>
            <pc:docMk/>
            <pc:sldMk cId="2934948114" sldId="286"/>
            <ac:picMk id="4" creationId="{7908D49C-4FAC-AD66-D685-ADD9959C50CB}"/>
          </ac:picMkLst>
        </pc:picChg>
      </pc:sldChg>
      <pc:sldChg chg="modSp mod ord">
        <pc:chgData name="Hou, Yina (yhou)" userId="a6ed21ec-3423-48d8-88bf-c88ed251dc9c" providerId="ADAL" clId="{AB1B2F56-3660-4DE9-BAD3-D94D9433B72E}" dt="2024-04-21T21:41:31.607" v="3363" actId="1076"/>
        <pc:sldMkLst>
          <pc:docMk/>
          <pc:sldMk cId="4077319259" sldId="287"/>
        </pc:sldMkLst>
        <pc:picChg chg="mod">
          <ac:chgData name="Hou, Yina (yhou)" userId="a6ed21ec-3423-48d8-88bf-c88ed251dc9c" providerId="ADAL" clId="{AB1B2F56-3660-4DE9-BAD3-D94D9433B72E}" dt="2024-04-21T21:41:31.607" v="3363" actId="1076"/>
          <ac:picMkLst>
            <pc:docMk/>
            <pc:sldMk cId="4077319259" sldId="287"/>
            <ac:picMk id="6" creationId="{73FA2902-9C17-AFDF-9EDA-1161E2AFAB62}"/>
          </ac:picMkLst>
        </pc:picChg>
      </pc:sldChg>
      <pc:sldChg chg="addSp delSp modSp mod ord delAnim modAnim">
        <pc:chgData name="Hou, Yina (yhou)" userId="a6ed21ec-3423-48d8-88bf-c88ed251dc9c" providerId="ADAL" clId="{AB1B2F56-3660-4DE9-BAD3-D94D9433B72E}" dt="2024-04-21T20:04:19.369" v="3014"/>
        <pc:sldMkLst>
          <pc:docMk/>
          <pc:sldMk cId="1793412441" sldId="288"/>
        </pc:sldMkLst>
        <pc:picChg chg="add del mod">
          <ac:chgData name="Hou, Yina (yhou)" userId="a6ed21ec-3423-48d8-88bf-c88ed251dc9c" providerId="ADAL" clId="{AB1B2F56-3660-4DE9-BAD3-D94D9433B72E}" dt="2024-04-20T22:28:19.095" v="1513" actId="478"/>
          <ac:picMkLst>
            <pc:docMk/>
            <pc:sldMk cId="1793412441" sldId="288"/>
            <ac:picMk id="3" creationId="{A7DF87C9-F6D4-0967-DFEA-059A6E8C7DE4}"/>
          </ac:picMkLst>
        </pc:picChg>
        <pc:picChg chg="add del mod">
          <ac:chgData name="Hou, Yina (yhou)" userId="a6ed21ec-3423-48d8-88bf-c88ed251dc9c" providerId="ADAL" clId="{AB1B2F56-3660-4DE9-BAD3-D94D9433B72E}" dt="2024-04-20T22:28:36.150" v="1518" actId="1076"/>
          <ac:picMkLst>
            <pc:docMk/>
            <pc:sldMk cId="1793412441" sldId="288"/>
            <ac:picMk id="2050" creationId="{62E494BC-C5D6-E917-FFF0-604176A05558}"/>
          </ac:picMkLst>
        </pc:picChg>
      </pc:sldChg>
      <pc:sldChg chg="addSp delSp modSp mod addAnim delAnim modAnim">
        <pc:chgData name="Hou, Yina (yhou)" userId="a6ed21ec-3423-48d8-88bf-c88ed251dc9c" providerId="ADAL" clId="{AB1B2F56-3660-4DE9-BAD3-D94D9433B72E}" dt="2024-04-21T20:43:29.973" v="3262"/>
        <pc:sldMkLst>
          <pc:docMk/>
          <pc:sldMk cId="414023675" sldId="289"/>
        </pc:sldMkLst>
        <pc:spChg chg="add del">
          <ac:chgData name="Hou, Yina (yhou)" userId="a6ed21ec-3423-48d8-88bf-c88ed251dc9c" providerId="ADAL" clId="{AB1B2F56-3660-4DE9-BAD3-D94D9433B72E}" dt="2024-04-21T19:39:11.606" v="2735" actId="478"/>
          <ac:spMkLst>
            <pc:docMk/>
            <pc:sldMk cId="414023675" sldId="289"/>
            <ac:spMk id="14" creationId="{6750C3E1-6AC1-961A-76EC-8EA02285382A}"/>
          </ac:spMkLst>
        </pc:spChg>
        <pc:spChg chg="add mod">
          <ac:chgData name="Hou, Yina (yhou)" userId="a6ed21ec-3423-48d8-88bf-c88ed251dc9c" providerId="ADAL" clId="{AB1B2F56-3660-4DE9-BAD3-D94D9433B72E}" dt="2024-04-21T19:40:30.831" v="2744" actId="1076"/>
          <ac:spMkLst>
            <pc:docMk/>
            <pc:sldMk cId="414023675" sldId="289"/>
            <ac:spMk id="15" creationId="{622B3597-3EA0-6CE5-499B-FBCC1AC5CFED}"/>
          </ac:spMkLst>
        </pc:spChg>
        <pc:spChg chg="add mod">
          <ac:chgData name="Hou, Yina (yhou)" userId="a6ed21ec-3423-48d8-88bf-c88ed251dc9c" providerId="ADAL" clId="{AB1B2F56-3660-4DE9-BAD3-D94D9433B72E}" dt="2024-04-21T19:41:54.544" v="2751" actId="14100"/>
          <ac:spMkLst>
            <pc:docMk/>
            <pc:sldMk cId="414023675" sldId="289"/>
            <ac:spMk id="16" creationId="{9F0018E5-BA54-E64A-8505-D10EC3372680}"/>
          </ac:spMkLst>
        </pc:spChg>
        <pc:spChg chg="add mod topLvl">
          <ac:chgData name="Hou, Yina (yhou)" userId="a6ed21ec-3423-48d8-88bf-c88ed251dc9c" providerId="ADAL" clId="{AB1B2F56-3660-4DE9-BAD3-D94D9433B72E}" dt="2024-04-21T20:42:02.866" v="3247" actId="164"/>
          <ac:spMkLst>
            <pc:docMk/>
            <pc:sldMk cId="414023675" sldId="289"/>
            <ac:spMk id="17" creationId="{9880502D-C93B-C125-D9AF-142BE243D562}"/>
          </ac:spMkLst>
        </pc:spChg>
        <pc:spChg chg="add del mod">
          <ac:chgData name="Hou, Yina (yhou)" userId="a6ed21ec-3423-48d8-88bf-c88ed251dc9c" providerId="ADAL" clId="{AB1B2F56-3660-4DE9-BAD3-D94D9433B72E}" dt="2024-04-21T19:44:42.408" v="2766" actId="478"/>
          <ac:spMkLst>
            <pc:docMk/>
            <pc:sldMk cId="414023675" sldId="289"/>
            <ac:spMk id="21" creationId="{D0943193-200B-1CD7-18FB-6EF1D4B19C01}"/>
          </ac:spMkLst>
        </pc:spChg>
        <pc:spChg chg="add mod topLvl">
          <ac:chgData name="Hou, Yina (yhou)" userId="a6ed21ec-3423-48d8-88bf-c88ed251dc9c" providerId="ADAL" clId="{AB1B2F56-3660-4DE9-BAD3-D94D9433B72E}" dt="2024-04-21T20:42:02.866" v="3247" actId="164"/>
          <ac:spMkLst>
            <pc:docMk/>
            <pc:sldMk cId="414023675" sldId="289"/>
            <ac:spMk id="24" creationId="{D2E799A8-8618-3500-3093-29EBF2D03FCD}"/>
          </ac:spMkLst>
        </pc:spChg>
        <pc:spChg chg="mod">
          <ac:chgData name="Hou, Yina (yhou)" userId="a6ed21ec-3423-48d8-88bf-c88ed251dc9c" providerId="ADAL" clId="{AB1B2F56-3660-4DE9-BAD3-D94D9433B72E}" dt="2024-04-21T19:47:18.973" v="2794" actId="1076"/>
          <ac:spMkLst>
            <pc:docMk/>
            <pc:sldMk cId="414023675" sldId="289"/>
            <ac:spMk id="167" creationId="{00000000-0000-0000-0000-000000000000}"/>
          </ac:spMkLst>
        </pc:spChg>
        <pc:grpChg chg="add del mod">
          <ac:chgData name="Hou, Yina (yhou)" userId="a6ed21ec-3423-48d8-88bf-c88ed251dc9c" providerId="ADAL" clId="{AB1B2F56-3660-4DE9-BAD3-D94D9433B72E}" dt="2024-04-21T20:41:49.840" v="3245" actId="165"/>
          <ac:grpSpMkLst>
            <pc:docMk/>
            <pc:sldMk cId="414023675" sldId="289"/>
            <ac:grpSpMk id="25" creationId="{C50AA3C6-0761-DC34-0E75-A8C3B389C71C}"/>
          </ac:grpSpMkLst>
        </pc:grpChg>
        <pc:grpChg chg="add mod">
          <ac:chgData name="Hou, Yina (yhou)" userId="a6ed21ec-3423-48d8-88bf-c88ed251dc9c" providerId="ADAL" clId="{AB1B2F56-3660-4DE9-BAD3-D94D9433B72E}" dt="2024-04-21T20:42:02.866" v="3247" actId="164"/>
          <ac:grpSpMkLst>
            <pc:docMk/>
            <pc:sldMk cId="414023675" sldId="289"/>
            <ac:grpSpMk id="26" creationId="{30FDCE0B-D75C-CC03-F50C-54D15B52F70A}"/>
          </ac:grpSpMkLst>
        </pc:grpChg>
        <pc:grpChg chg="add mod">
          <ac:chgData name="Hou, Yina (yhou)" userId="a6ed21ec-3423-48d8-88bf-c88ed251dc9c" providerId="ADAL" clId="{AB1B2F56-3660-4DE9-BAD3-D94D9433B72E}" dt="2024-04-21T20:43:21.053" v="3260" actId="1076"/>
          <ac:grpSpMkLst>
            <pc:docMk/>
            <pc:sldMk cId="414023675" sldId="289"/>
            <ac:grpSpMk id="28" creationId="{1D8386D8-9CC7-5E02-C57C-938099D2DE4B}"/>
          </ac:grpSpMkLst>
        </pc:grpChg>
        <pc:picChg chg="del mod">
          <ac:chgData name="Hou, Yina (yhou)" userId="a6ed21ec-3423-48d8-88bf-c88ed251dc9c" providerId="ADAL" clId="{AB1B2F56-3660-4DE9-BAD3-D94D9433B72E}" dt="2024-04-20T22:37:37.183" v="1571" actId="478"/>
          <ac:picMkLst>
            <pc:docMk/>
            <pc:sldMk cId="414023675" sldId="289"/>
            <ac:picMk id="3" creationId="{8ECCD00D-5840-A4D1-F9BF-94C29408F810}"/>
          </ac:picMkLst>
        </pc:picChg>
        <pc:picChg chg="add del mod">
          <ac:chgData name="Hou, Yina (yhou)" userId="a6ed21ec-3423-48d8-88bf-c88ed251dc9c" providerId="ADAL" clId="{AB1B2F56-3660-4DE9-BAD3-D94D9433B72E}" dt="2024-04-21T19:45:37.002" v="2776" actId="1076"/>
          <ac:picMkLst>
            <pc:docMk/>
            <pc:sldMk cId="414023675" sldId="289"/>
            <ac:picMk id="4" creationId="{49720754-386E-09A4-A613-A53D7E9CDFE6}"/>
          </ac:picMkLst>
        </pc:picChg>
        <pc:picChg chg="mod modCrop">
          <ac:chgData name="Hou, Yina (yhou)" userId="a6ed21ec-3423-48d8-88bf-c88ed251dc9c" providerId="ADAL" clId="{AB1B2F56-3660-4DE9-BAD3-D94D9433B72E}" dt="2024-04-20T22:41:23.095" v="1678" actId="1035"/>
          <ac:picMkLst>
            <pc:docMk/>
            <pc:sldMk cId="414023675" sldId="289"/>
            <ac:picMk id="5" creationId="{3BA54665-2059-EBDC-E706-73800596015F}"/>
          </ac:picMkLst>
        </pc:picChg>
        <pc:picChg chg="mod modCrop">
          <ac:chgData name="Hou, Yina (yhou)" userId="a6ed21ec-3423-48d8-88bf-c88ed251dc9c" providerId="ADAL" clId="{AB1B2F56-3660-4DE9-BAD3-D94D9433B72E}" dt="2024-04-21T20:43:17.524" v="3259" actId="164"/>
          <ac:picMkLst>
            <pc:docMk/>
            <pc:sldMk cId="414023675" sldId="289"/>
            <ac:picMk id="6" creationId="{00A46F7F-3C14-0714-4295-138FDBA8AF19}"/>
          </ac:picMkLst>
        </pc:picChg>
        <pc:picChg chg="add mod">
          <ac:chgData name="Hou, Yina (yhou)" userId="a6ed21ec-3423-48d8-88bf-c88ed251dc9c" providerId="ADAL" clId="{AB1B2F56-3660-4DE9-BAD3-D94D9433B72E}" dt="2024-04-20T22:37:51.511" v="1582" actId="1038"/>
          <ac:picMkLst>
            <pc:docMk/>
            <pc:sldMk cId="414023675" sldId="289"/>
            <ac:picMk id="8" creationId="{E8EE2CC6-D5ED-107F-45B6-C8F7ECB984F1}"/>
          </ac:picMkLst>
        </pc:picChg>
        <pc:picChg chg="del mod">
          <ac:chgData name="Hou, Yina (yhou)" userId="a6ed21ec-3423-48d8-88bf-c88ed251dc9c" providerId="ADAL" clId="{AB1B2F56-3660-4DE9-BAD3-D94D9433B72E}" dt="2024-04-20T22:33:23.086" v="1524" actId="478"/>
          <ac:picMkLst>
            <pc:docMk/>
            <pc:sldMk cId="414023675" sldId="289"/>
            <ac:picMk id="9" creationId="{A9E7FB2C-6BC8-E2EF-C64E-2FAD7369DE1C}"/>
          </ac:picMkLst>
        </pc:picChg>
        <pc:picChg chg="add del mod">
          <ac:chgData name="Hou, Yina (yhou)" userId="a6ed21ec-3423-48d8-88bf-c88ed251dc9c" providerId="ADAL" clId="{AB1B2F56-3660-4DE9-BAD3-D94D9433B72E}" dt="2024-04-20T22:37:01.880" v="1562" actId="478"/>
          <ac:picMkLst>
            <pc:docMk/>
            <pc:sldMk cId="414023675" sldId="289"/>
            <ac:picMk id="11" creationId="{BF6BC899-18D3-6EB2-4365-F094250662BD}"/>
          </ac:picMkLst>
        </pc:picChg>
        <pc:picChg chg="del mod">
          <ac:chgData name="Hou, Yina (yhou)" userId="a6ed21ec-3423-48d8-88bf-c88ed251dc9c" providerId="ADAL" clId="{AB1B2F56-3660-4DE9-BAD3-D94D9433B72E}" dt="2024-04-20T22:34:50.649" v="1549" actId="478"/>
          <ac:picMkLst>
            <pc:docMk/>
            <pc:sldMk cId="414023675" sldId="289"/>
            <ac:picMk id="12" creationId="{559AF9F2-8291-E7E0-729C-39296C45509B}"/>
          </ac:picMkLst>
        </pc:picChg>
        <pc:picChg chg="add mod modCrop">
          <ac:chgData name="Hou, Yina (yhou)" userId="a6ed21ec-3423-48d8-88bf-c88ed251dc9c" providerId="ADAL" clId="{AB1B2F56-3660-4DE9-BAD3-D94D9433B72E}" dt="2024-04-20T22:40:37.816" v="1669" actId="14861"/>
          <ac:picMkLst>
            <pc:docMk/>
            <pc:sldMk cId="414023675" sldId="289"/>
            <ac:picMk id="13" creationId="{7F92F64A-2C7A-411D-3902-D32969FCA8CB}"/>
          </ac:picMkLst>
        </pc:picChg>
        <pc:picChg chg="add del mod">
          <ac:chgData name="Hou, Yina (yhou)" userId="a6ed21ec-3423-48d8-88bf-c88ed251dc9c" providerId="ADAL" clId="{AB1B2F56-3660-4DE9-BAD3-D94D9433B72E}" dt="2024-04-21T19:45:40.760" v="2777" actId="478"/>
          <ac:picMkLst>
            <pc:docMk/>
            <pc:sldMk cId="414023675" sldId="289"/>
            <ac:picMk id="23" creationId="{B72BBE0E-1EB6-9548-EFB3-584DA617EB3C}"/>
          </ac:picMkLst>
        </pc:picChg>
        <pc:picChg chg="add mod modCrop">
          <ac:chgData name="Hou, Yina (yhou)" userId="a6ed21ec-3423-48d8-88bf-c88ed251dc9c" providerId="ADAL" clId="{AB1B2F56-3660-4DE9-BAD3-D94D9433B72E}" dt="2024-04-21T20:43:17.524" v="3259" actId="164"/>
          <ac:picMkLst>
            <pc:docMk/>
            <pc:sldMk cId="414023675" sldId="289"/>
            <ac:picMk id="27" creationId="{D9C9F358-454B-4C20-D2DC-8C4531A5C1CF}"/>
          </ac:picMkLst>
        </pc:picChg>
        <pc:cxnChg chg="add mod topLvl">
          <ac:chgData name="Hou, Yina (yhou)" userId="a6ed21ec-3423-48d8-88bf-c88ed251dc9c" providerId="ADAL" clId="{AB1B2F56-3660-4DE9-BAD3-D94D9433B72E}" dt="2024-04-21T20:42:02.866" v="3247" actId="164"/>
          <ac:cxnSpMkLst>
            <pc:docMk/>
            <pc:sldMk cId="414023675" sldId="289"/>
            <ac:cxnSpMk id="19" creationId="{7FA37F48-255F-1E1D-0772-321E8588A829}"/>
          </ac:cxnSpMkLst>
        </pc:cxnChg>
        <pc:cxnChg chg="add del mod topLvl">
          <ac:chgData name="Hou, Yina (yhou)" userId="a6ed21ec-3423-48d8-88bf-c88ed251dc9c" providerId="ADAL" clId="{AB1B2F56-3660-4DE9-BAD3-D94D9433B72E}" dt="2024-04-21T20:41:55.462" v="3246" actId="478"/>
          <ac:cxnSpMkLst>
            <pc:docMk/>
            <pc:sldMk cId="414023675" sldId="289"/>
            <ac:cxnSpMk id="20" creationId="{40001716-90CD-BB8C-57F1-65ECF43D9AFB}"/>
          </ac:cxnSpMkLst>
        </pc:cxnChg>
      </pc:sldChg>
      <pc:sldChg chg="addSp delSp modSp del mod">
        <pc:chgData name="Hou, Yina (yhou)" userId="a6ed21ec-3423-48d8-88bf-c88ed251dc9c" providerId="ADAL" clId="{AB1B2F56-3660-4DE9-BAD3-D94D9433B72E}" dt="2024-04-20T21:46:48.127" v="1278" actId="2696"/>
        <pc:sldMkLst>
          <pc:docMk/>
          <pc:sldMk cId="1760184878" sldId="290"/>
        </pc:sldMkLst>
        <pc:picChg chg="mod">
          <ac:chgData name="Hou, Yina (yhou)" userId="a6ed21ec-3423-48d8-88bf-c88ed251dc9c" providerId="ADAL" clId="{AB1B2F56-3660-4DE9-BAD3-D94D9433B72E}" dt="2024-04-20T14:12:46.543" v="1107" actId="1076"/>
          <ac:picMkLst>
            <pc:docMk/>
            <pc:sldMk cId="1760184878" sldId="290"/>
            <ac:picMk id="15" creationId="{31718D0C-5234-5686-EF11-CABCA7F43114}"/>
          </ac:picMkLst>
        </pc:picChg>
        <pc:picChg chg="mod">
          <ac:chgData name="Hou, Yina (yhou)" userId="a6ed21ec-3423-48d8-88bf-c88ed251dc9c" providerId="ADAL" clId="{AB1B2F56-3660-4DE9-BAD3-D94D9433B72E}" dt="2024-04-20T14:12:43.394" v="1106" actId="1076"/>
          <ac:picMkLst>
            <pc:docMk/>
            <pc:sldMk cId="1760184878" sldId="290"/>
            <ac:picMk id="16" creationId="{AC8DD765-C356-A1D6-86BA-A955B9947E98}"/>
          </ac:picMkLst>
        </pc:picChg>
        <pc:picChg chg="mod">
          <ac:chgData name="Hou, Yina (yhou)" userId="a6ed21ec-3423-48d8-88bf-c88ed251dc9c" providerId="ADAL" clId="{AB1B2F56-3660-4DE9-BAD3-D94D9433B72E}" dt="2024-04-20T14:12:40.881" v="1105" actId="1076"/>
          <ac:picMkLst>
            <pc:docMk/>
            <pc:sldMk cId="1760184878" sldId="290"/>
            <ac:picMk id="17" creationId="{717150A0-359D-EE8C-0227-BA79AD26D5F3}"/>
          </ac:picMkLst>
        </pc:picChg>
        <pc:picChg chg="mod">
          <ac:chgData name="Hou, Yina (yhou)" userId="a6ed21ec-3423-48d8-88bf-c88ed251dc9c" providerId="ADAL" clId="{AB1B2F56-3660-4DE9-BAD3-D94D9433B72E}" dt="2024-04-20T14:12:58.259" v="1112" actId="1076"/>
          <ac:picMkLst>
            <pc:docMk/>
            <pc:sldMk cId="1760184878" sldId="290"/>
            <ac:picMk id="18" creationId="{B94AD033-4BCC-01C0-77CB-2D6ECBC75C70}"/>
          </ac:picMkLst>
        </pc:picChg>
        <pc:picChg chg="mod">
          <ac:chgData name="Hou, Yina (yhou)" userId="a6ed21ec-3423-48d8-88bf-c88ed251dc9c" providerId="ADAL" clId="{AB1B2F56-3660-4DE9-BAD3-D94D9433B72E}" dt="2024-04-20T14:12:34.761" v="1103" actId="1076"/>
          <ac:picMkLst>
            <pc:docMk/>
            <pc:sldMk cId="1760184878" sldId="290"/>
            <ac:picMk id="19" creationId="{345E2DF5-77CE-72AF-BC50-089068367AA3}"/>
          </ac:picMkLst>
        </pc:picChg>
        <pc:picChg chg="mod">
          <ac:chgData name="Hou, Yina (yhou)" userId="a6ed21ec-3423-48d8-88bf-c88ed251dc9c" providerId="ADAL" clId="{AB1B2F56-3660-4DE9-BAD3-D94D9433B72E}" dt="2024-04-20T14:12:33.114" v="1102" actId="1076"/>
          <ac:picMkLst>
            <pc:docMk/>
            <pc:sldMk cId="1760184878" sldId="290"/>
            <ac:picMk id="20" creationId="{CD385910-ECBD-52E5-CAC0-F9C8A4E1D7AE}"/>
          </ac:picMkLst>
        </pc:picChg>
        <pc:picChg chg="mod">
          <ac:chgData name="Hou, Yina (yhou)" userId="a6ed21ec-3423-48d8-88bf-c88ed251dc9c" providerId="ADAL" clId="{AB1B2F56-3660-4DE9-BAD3-D94D9433B72E}" dt="2024-04-20T14:12:55.984" v="1111" actId="1076"/>
          <ac:picMkLst>
            <pc:docMk/>
            <pc:sldMk cId="1760184878" sldId="290"/>
            <ac:picMk id="21" creationId="{228C3562-A8B3-3566-1BD7-8399E9748A79}"/>
          </ac:picMkLst>
        </pc:picChg>
        <pc:picChg chg="mod">
          <ac:chgData name="Hou, Yina (yhou)" userId="a6ed21ec-3423-48d8-88bf-c88ed251dc9c" providerId="ADAL" clId="{AB1B2F56-3660-4DE9-BAD3-D94D9433B72E}" dt="2024-04-20T14:13:02.141" v="1114" actId="1076"/>
          <ac:picMkLst>
            <pc:docMk/>
            <pc:sldMk cId="1760184878" sldId="290"/>
            <ac:picMk id="22" creationId="{A8F32F6D-385B-8206-5E10-174DA1FFF86B}"/>
          </ac:picMkLst>
        </pc:picChg>
        <pc:picChg chg="mod">
          <ac:chgData name="Hou, Yina (yhou)" userId="a6ed21ec-3423-48d8-88bf-c88ed251dc9c" providerId="ADAL" clId="{AB1B2F56-3660-4DE9-BAD3-D94D9433B72E}" dt="2024-04-20T14:13:00.504" v="1113" actId="1076"/>
          <ac:picMkLst>
            <pc:docMk/>
            <pc:sldMk cId="1760184878" sldId="290"/>
            <ac:picMk id="23" creationId="{5542CAD6-86FE-36AE-E732-4304D9488E78}"/>
          </ac:picMkLst>
        </pc:picChg>
        <pc:cxnChg chg="add del mod">
          <ac:chgData name="Hou, Yina (yhou)" userId="a6ed21ec-3423-48d8-88bf-c88ed251dc9c" providerId="ADAL" clId="{AB1B2F56-3660-4DE9-BAD3-D94D9433B72E}" dt="2024-04-20T14:14:24.092" v="1117" actId="478"/>
          <ac:cxnSpMkLst>
            <pc:docMk/>
            <pc:sldMk cId="1760184878" sldId="290"/>
            <ac:cxnSpMk id="4" creationId="{EF0F84C1-951A-0ED4-9050-7E4AF1247010}"/>
          </ac:cxnSpMkLst>
        </pc:cxnChg>
      </pc:sldChg>
      <pc:sldChg chg="addSp delSp modSp del mod">
        <pc:chgData name="Hou, Yina (yhou)" userId="a6ed21ec-3423-48d8-88bf-c88ed251dc9c" providerId="ADAL" clId="{AB1B2F56-3660-4DE9-BAD3-D94D9433B72E}" dt="2024-04-20T21:47:11.256" v="1279" actId="2696"/>
        <pc:sldMkLst>
          <pc:docMk/>
          <pc:sldMk cId="4182572321" sldId="292"/>
        </pc:sldMkLst>
        <pc:spChg chg="add del">
          <ac:chgData name="Hou, Yina (yhou)" userId="a6ed21ec-3423-48d8-88bf-c88ed251dc9c" providerId="ADAL" clId="{AB1B2F56-3660-4DE9-BAD3-D94D9433B72E}" dt="2024-04-20T13:39:14.363" v="1088" actId="22"/>
          <ac:spMkLst>
            <pc:docMk/>
            <pc:sldMk cId="4182572321" sldId="292"/>
            <ac:spMk id="4" creationId="{294C5E81-8F25-8CC6-A145-7757982D63EB}"/>
          </ac:spMkLst>
        </pc:spChg>
        <pc:spChg chg="add del">
          <ac:chgData name="Hou, Yina (yhou)" userId="a6ed21ec-3423-48d8-88bf-c88ed251dc9c" providerId="ADAL" clId="{AB1B2F56-3660-4DE9-BAD3-D94D9433B72E}" dt="2024-04-20T13:39:31.402" v="1090" actId="22"/>
          <ac:spMkLst>
            <pc:docMk/>
            <pc:sldMk cId="4182572321" sldId="292"/>
            <ac:spMk id="6" creationId="{72199892-4E10-6249-06B8-5D7376E5C1E2}"/>
          </ac:spMkLst>
        </pc:spChg>
        <pc:spChg chg="add del">
          <ac:chgData name="Hou, Yina (yhou)" userId="a6ed21ec-3423-48d8-88bf-c88ed251dc9c" providerId="ADAL" clId="{AB1B2F56-3660-4DE9-BAD3-D94D9433B72E}" dt="2024-04-20T14:10:51.764" v="1099" actId="22"/>
          <ac:spMkLst>
            <pc:docMk/>
            <pc:sldMk cId="4182572321" sldId="292"/>
            <ac:spMk id="10" creationId="{ECE8F8D5-243D-B44E-6EE4-561293E524DC}"/>
          </ac:spMkLst>
        </pc:spChg>
        <pc:picChg chg="add del mod">
          <ac:chgData name="Hou, Yina (yhou)" userId="a6ed21ec-3423-48d8-88bf-c88ed251dc9c" providerId="ADAL" clId="{AB1B2F56-3660-4DE9-BAD3-D94D9433B72E}" dt="2024-04-20T14:08:25.110" v="1097" actId="478"/>
          <ac:picMkLst>
            <pc:docMk/>
            <pc:sldMk cId="4182572321" sldId="292"/>
            <ac:picMk id="1026" creationId="{7583F868-DF56-0629-2C89-F4603B9D0825}"/>
          </ac:picMkLst>
        </pc:picChg>
        <pc:cxnChg chg="add del mod">
          <ac:chgData name="Hou, Yina (yhou)" userId="a6ed21ec-3423-48d8-88bf-c88ed251dc9c" providerId="ADAL" clId="{AB1B2F56-3660-4DE9-BAD3-D94D9433B72E}" dt="2024-04-20T13:40:15.533" v="1093" actId="478"/>
          <ac:cxnSpMkLst>
            <pc:docMk/>
            <pc:sldMk cId="4182572321" sldId="292"/>
            <ac:cxnSpMk id="8" creationId="{06CF742E-5AEF-4A4E-8164-AC8F8C169B47}"/>
          </ac:cxnSpMkLst>
        </pc:cxnChg>
      </pc:sldChg>
      <pc:sldChg chg="addSp delSp modSp mod delAnim modAnim">
        <pc:chgData name="Hou, Yina (yhou)" userId="a6ed21ec-3423-48d8-88bf-c88ed251dc9c" providerId="ADAL" clId="{AB1B2F56-3660-4DE9-BAD3-D94D9433B72E}" dt="2024-04-20T21:40:35.542" v="1277"/>
        <pc:sldMkLst>
          <pc:docMk/>
          <pc:sldMk cId="2531440386" sldId="293"/>
        </pc:sldMkLst>
        <pc:spChg chg="add del">
          <ac:chgData name="Hou, Yina (yhou)" userId="a6ed21ec-3423-48d8-88bf-c88ed251dc9c" providerId="ADAL" clId="{AB1B2F56-3660-4DE9-BAD3-D94D9433B72E}" dt="2024-04-20T20:35:15.207" v="1119" actId="22"/>
          <ac:spMkLst>
            <pc:docMk/>
            <pc:sldMk cId="2531440386" sldId="293"/>
            <ac:spMk id="5" creationId="{9946663C-2D3C-419F-9695-F2561D771248}"/>
          </ac:spMkLst>
        </pc:spChg>
        <pc:picChg chg="add del mod">
          <ac:chgData name="Hou, Yina (yhou)" userId="a6ed21ec-3423-48d8-88bf-c88ed251dc9c" providerId="ADAL" clId="{AB1B2F56-3660-4DE9-BAD3-D94D9433B72E}" dt="2024-04-20T21:23:49.103" v="1129" actId="478"/>
          <ac:picMkLst>
            <pc:docMk/>
            <pc:sldMk cId="2531440386" sldId="293"/>
            <ac:picMk id="7" creationId="{E83D2DBD-90BA-D040-8147-9BFE5D5848E8}"/>
          </ac:picMkLst>
        </pc:picChg>
        <pc:picChg chg="add del mod ord">
          <ac:chgData name="Hou, Yina (yhou)" userId="a6ed21ec-3423-48d8-88bf-c88ed251dc9c" providerId="ADAL" clId="{AB1B2F56-3660-4DE9-BAD3-D94D9433B72E}" dt="2024-04-20T21:33:08.105" v="1225" actId="478"/>
          <ac:picMkLst>
            <pc:docMk/>
            <pc:sldMk cId="2531440386" sldId="293"/>
            <ac:picMk id="9" creationId="{76C08BB3-898B-A012-E5AF-5C86AFC71D2A}"/>
          </ac:picMkLst>
        </pc:picChg>
        <pc:picChg chg="add mod">
          <ac:chgData name="Hou, Yina (yhou)" userId="a6ed21ec-3423-48d8-88bf-c88ed251dc9c" providerId="ADAL" clId="{AB1B2F56-3660-4DE9-BAD3-D94D9433B72E}" dt="2024-04-20T21:38:26.792" v="1270" actId="1076"/>
          <ac:picMkLst>
            <pc:docMk/>
            <pc:sldMk cId="2531440386" sldId="293"/>
            <ac:picMk id="11" creationId="{0EDBFEF5-797F-B04C-D74B-0719F55275D0}"/>
          </ac:picMkLst>
        </pc:picChg>
        <pc:picChg chg="add mod ord">
          <ac:chgData name="Hou, Yina (yhou)" userId="a6ed21ec-3423-48d8-88bf-c88ed251dc9c" providerId="ADAL" clId="{AB1B2F56-3660-4DE9-BAD3-D94D9433B72E}" dt="2024-04-20T21:38:17.149" v="1269" actId="1036"/>
          <ac:picMkLst>
            <pc:docMk/>
            <pc:sldMk cId="2531440386" sldId="293"/>
            <ac:picMk id="13" creationId="{41731979-3851-2F7D-15A0-0120462A62A4}"/>
          </ac:picMkLst>
        </pc:picChg>
        <pc:picChg chg="add mod ord">
          <ac:chgData name="Hou, Yina (yhou)" userId="a6ed21ec-3423-48d8-88bf-c88ed251dc9c" providerId="ADAL" clId="{AB1B2F56-3660-4DE9-BAD3-D94D9433B72E}" dt="2024-04-20T21:30:32.828" v="1212" actId="14100"/>
          <ac:picMkLst>
            <pc:docMk/>
            <pc:sldMk cId="2531440386" sldId="293"/>
            <ac:picMk id="24" creationId="{A6FC3EA9-D6E0-C3DB-8554-D6574CFE3D01}"/>
          </ac:picMkLst>
        </pc:picChg>
        <pc:picChg chg="add mod">
          <ac:chgData name="Hou, Yina (yhou)" userId="a6ed21ec-3423-48d8-88bf-c88ed251dc9c" providerId="ADAL" clId="{AB1B2F56-3660-4DE9-BAD3-D94D9433B72E}" dt="2024-04-20T21:33:29.742" v="1256" actId="1038"/>
          <ac:picMkLst>
            <pc:docMk/>
            <pc:sldMk cId="2531440386" sldId="293"/>
            <ac:picMk id="26" creationId="{11113B8C-62BB-23A4-CAC1-85CD7BCF0CE2}"/>
          </ac:picMkLst>
        </pc:picChg>
      </pc:sldChg>
      <pc:sldChg chg="addSp delSp modSp add mod ord">
        <pc:chgData name="Hou, Yina (yhou)" userId="a6ed21ec-3423-48d8-88bf-c88ed251dc9c" providerId="ADAL" clId="{AB1B2F56-3660-4DE9-BAD3-D94D9433B72E}" dt="2024-04-21T19:56:57.093" v="3010" actId="1076"/>
        <pc:sldMkLst>
          <pc:docMk/>
          <pc:sldMk cId="2260568094" sldId="295"/>
        </pc:sldMkLst>
        <pc:spChg chg="add mod">
          <ac:chgData name="Hou, Yina (yhou)" userId="a6ed21ec-3423-48d8-88bf-c88ed251dc9c" providerId="ADAL" clId="{AB1B2F56-3660-4DE9-BAD3-D94D9433B72E}" dt="2024-04-21T19:56:57.093" v="3010" actId="1076"/>
          <ac:spMkLst>
            <pc:docMk/>
            <pc:sldMk cId="2260568094" sldId="295"/>
            <ac:spMk id="6" creationId="{B9B841A6-3708-8366-EB79-5BC118095805}"/>
          </ac:spMkLst>
        </pc:spChg>
        <pc:spChg chg="mod">
          <ac:chgData name="Hou, Yina (yhou)" userId="a6ed21ec-3423-48d8-88bf-c88ed251dc9c" providerId="ADAL" clId="{AB1B2F56-3660-4DE9-BAD3-D94D9433B72E}" dt="2024-04-20T21:54:25.806" v="1325" actId="1038"/>
          <ac:spMkLst>
            <pc:docMk/>
            <pc:sldMk cId="2260568094" sldId="295"/>
            <ac:spMk id="167" creationId="{00000000-0000-0000-0000-000000000000}"/>
          </ac:spMkLst>
        </pc:spChg>
        <pc:graphicFrameChg chg="add mod modGraphic">
          <ac:chgData name="Hou, Yina (yhou)" userId="a6ed21ec-3423-48d8-88bf-c88ed251dc9c" providerId="ADAL" clId="{AB1B2F56-3660-4DE9-BAD3-D94D9433B72E}" dt="2024-04-21T19:54:44.460" v="2921" actId="1076"/>
          <ac:graphicFrameMkLst>
            <pc:docMk/>
            <pc:sldMk cId="2260568094" sldId="295"/>
            <ac:graphicFrameMk id="3" creationId="{76714692-39EF-0545-4436-4FEB92B4D416}"/>
          </ac:graphicFrameMkLst>
        </pc:graphicFrameChg>
        <pc:picChg chg="del">
          <ac:chgData name="Hou, Yina (yhou)" userId="a6ed21ec-3423-48d8-88bf-c88ed251dc9c" providerId="ADAL" clId="{AB1B2F56-3660-4DE9-BAD3-D94D9433B72E}" dt="2024-04-20T21:54:11.125" v="1311" actId="478"/>
          <ac:picMkLst>
            <pc:docMk/>
            <pc:sldMk cId="2260568094" sldId="295"/>
            <ac:picMk id="5" creationId="{BB19E304-F7DB-AA9C-35C5-2F6DA9F4A8E8}"/>
          </ac:picMkLst>
        </pc:picChg>
        <pc:picChg chg="del">
          <ac:chgData name="Hou, Yina (yhou)" userId="a6ed21ec-3423-48d8-88bf-c88ed251dc9c" providerId="ADAL" clId="{AB1B2F56-3660-4DE9-BAD3-D94D9433B72E}" dt="2024-04-20T21:54:12.598" v="1312" actId="478"/>
          <ac:picMkLst>
            <pc:docMk/>
            <pc:sldMk cId="2260568094" sldId="295"/>
            <ac:picMk id="9" creationId="{A192A1AF-B678-A56A-6594-76EBE5B0CCBD}"/>
          </ac:picMkLst>
        </pc:picChg>
      </pc:sldChg>
      <pc:sldChg chg="addSp delSp modSp add del mod">
        <pc:chgData name="Hou, Yina (yhou)" userId="a6ed21ec-3423-48d8-88bf-c88ed251dc9c" providerId="ADAL" clId="{AB1B2F56-3660-4DE9-BAD3-D94D9433B72E}" dt="2024-04-21T21:23:30.085" v="3332" actId="2696"/>
        <pc:sldMkLst>
          <pc:docMk/>
          <pc:sldMk cId="3742773382" sldId="296"/>
        </pc:sldMkLst>
        <pc:spChg chg="add del mod">
          <ac:chgData name="Hou, Yina (yhou)" userId="a6ed21ec-3423-48d8-88bf-c88ed251dc9c" providerId="ADAL" clId="{AB1B2F56-3660-4DE9-BAD3-D94D9433B72E}" dt="2024-04-20T23:22:36.086" v="1751" actId="20577"/>
          <ac:spMkLst>
            <pc:docMk/>
            <pc:sldMk cId="3742773382" sldId="296"/>
            <ac:spMk id="4" creationId="{626586AD-D230-94CF-C50B-031314C21303}"/>
          </ac:spMkLst>
        </pc:spChg>
        <pc:spChg chg="mod">
          <ac:chgData name="Hou, Yina (yhou)" userId="a6ed21ec-3423-48d8-88bf-c88ed251dc9c" providerId="ADAL" clId="{AB1B2F56-3660-4DE9-BAD3-D94D9433B72E}" dt="2024-04-20T21:55:08.256" v="1348" actId="14100"/>
          <ac:spMkLst>
            <pc:docMk/>
            <pc:sldMk cId="3742773382" sldId="296"/>
            <ac:spMk id="167" creationId="{00000000-0000-0000-0000-000000000000}"/>
          </ac:spMkLst>
        </pc:spChg>
        <pc:graphicFrameChg chg="del">
          <ac:chgData name="Hou, Yina (yhou)" userId="a6ed21ec-3423-48d8-88bf-c88ed251dc9c" providerId="ADAL" clId="{AB1B2F56-3660-4DE9-BAD3-D94D9433B72E}" dt="2024-04-20T21:55:15.446" v="1349" actId="478"/>
          <ac:graphicFrameMkLst>
            <pc:docMk/>
            <pc:sldMk cId="3742773382" sldId="296"/>
            <ac:graphicFrameMk id="3" creationId="{76714692-39EF-0545-4436-4FEB92B4D416}"/>
          </ac:graphicFrameMkLst>
        </pc:graphicFrameChg>
      </pc:sldChg>
      <pc:sldChg chg="addSp delSp modSp add mod">
        <pc:chgData name="Hou, Yina (yhou)" userId="a6ed21ec-3423-48d8-88bf-c88ed251dc9c" providerId="ADAL" clId="{AB1B2F56-3660-4DE9-BAD3-D94D9433B72E}" dt="2024-04-21T21:21:38.989" v="3325" actId="27636"/>
        <pc:sldMkLst>
          <pc:docMk/>
          <pc:sldMk cId="1392559507" sldId="297"/>
        </pc:sldMkLst>
        <pc:spChg chg="add mod">
          <ac:chgData name="Hou, Yina (yhou)" userId="a6ed21ec-3423-48d8-88bf-c88ed251dc9c" providerId="ADAL" clId="{AB1B2F56-3660-4DE9-BAD3-D94D9433B72E}" dt="2024-04-21T21:21:38.989" v="3325" actId="27636"/>
          <ac:spMkLst>
            <pc:docMk/>
            <pc:sldMk cId="1392559507" sldId="297"/>
            <ac:spMk id="3" creationId="{0C0D138B-D217-3B64-422E-91075D372480}"/>
          </ac:spMkLst>
        </pc:spChg>
        <pc:spChg chg="del">
          <ac:chgData name="Hou, Yina (yhou)" userId="a6ed21ec-3423-48d8-88bf-c88ed251dc9c" providerId="ADAL" clId="{AB1B2F56-3660-4DE9-BAD3-D94D9433B72E}" dt="2024-04-20T22:17:25.080" v="1480" actId="478"/>
          <ac:spMkLst>
            <pc:docMk/>
            <pc:sldMk cId="1392559507" sldId="297"/>
            <ac:spMk id="4" creationId="{626586AD-D230-94CF-C50B-031314C21303}"/>
          </ac:spMkLst>
        </pc:spChg>
        <pc:spChg chg="mod">
          <ac:chgData name="Hou, Yina (yhou)" userId="a6ed21ec-3423-48d8-88bf-c88ed251dc9c" providerId="ADAL" clId="{AB1B2F56-3660-4DE9-BAD3-D94D9433B72E}" dt="2024-04-20T22:17:21.607" v="1479" actId="2711"/>
          <ac:spMkLst>
            <pc:docMk/>
            <pc:sldMk cId="1392559507" sldId="297"/>
            <ac:spMk id="167" creationId="{00000000-0000-0000-0000-000000000000}"/>
          </ac:spMkLst>
        </pc:spChg>
      </pc:sldChg>
      <pc:sldChg chg="modSp add mod modAnim">
        <pc:chgData name="Hou, Yina (yhou)" userId="a6ed21ec-3423-48d8-88bf-c88ed251dc9c" providerId="ADAL" clId="{AB1B2F56-3660-4DE9-BAD3-D94D9433B72E}" dt="2024-04-21T21:22:58.602" v="3331"/>
        <pc:sldMkLst>
          <pc:docMk/>
          <pc:sldMk cId="332980959" sldId="298"/>
        </pc:sldMkLst>
        <pc:spChg chg="mod">
          <ac:chgData name="Hou, Yina (yhou)" userId="a6ed21ec-3423-48d8-88bf-c88ed251dc9c" providerId="ADAL" clId="{AB1B2F56-3660-4DE9-BAD3-D94D9433B72E}" dt="2024-04-21T21:22:03.948" v="3329" actId="20577"/>
          <ac:spMkLst>
            <pc:docMk/>
            <pc:sldMk cId="332980959" sldId="298"/>
            <ac:spMk id="4" creationId="{626586AD-D230-94CF-C50B-031314C21303}"/>
          </ac:spMkLst>
        </pc:spChg>
      </pc:sldChg>
      <pc:sldChg chg="add del">
        <pc:chgData name="Hou, Yina (yhou)" userId="a6ed21ec-3423-48d8-88bf-c88ed251dc9c" providerId="ADAL" clId="{AB1B2F56-3660-4DE9-BAD3-D94D9433B72E}" dt="2024-04-20T23:23:03.560" v="1752" actId="2696"/>
        <pc:sldMkLst>
          <pc:docMk/>
          <pc:sldMk cId="3512685518" sldId="298"/>
        </pc:sldMkLst>
      </pc:sldChg>
      <pc:sldChg chg="addSp delSp modSp add mod modAnim">
        <pc:chgData name="Hou, Yina (yhou)" userId="a6ed21ec-3423-48d8-88bf-c88ed251dc9c" providerId="ADAL" clId="{AB1B2F56-3660-4DE9-BAD3-D94D9433B72E}" dt="2024-04-22T04:11:45.877" v="3367"/>
        <pc:sldMkLst>
          <pc:docMk/>
          <pc:sldMk cId="2633396950" sldId="299"/>
        </pc:sldMkLst>
        <pc:spChg chg="mod">
          <ac:chgData name="Hou, Yina (yhou)" userId="a6ed21ec-3423-48d8-88bf-c88ed251dc9c" providerId="ADAL" clId="{AB1B2F56-3660-4DE9-BAD3-D94D9433B72E}" dt="2024-04-21T21:31:18.963" v="3358" actId="27636"/>
          <ac:spMkLst>
            <pc:docMk/>
            <pc:sldMk cId="2633396950" sldId="299"/>
            <ac:spMk id="4" creationId="{626586AD-D230-94CF-C50B-031314C21303}"/>
          </ac:spMkLst>
        </pc:spChg>
        <pc:spChg chg="add del mod">
          <ac:chgData name="Hou, Yina (yhou)" userId="a6ed21ec-3423-48d8-88bf-c88ed251dc9c" providerId="ADAL" clId="{AB1B2F56-3660-4DE9-BAD3-D94D9433B72E}" dt="2024-04-21T18:38:49.380" v="2693" actId="22"/>
          <ac:spMkLst>
            <pc:docMk/>
            <pc:sldMk cId="2633396950" sldId="299"/>
            <ac:spMk id="5" creationId="{4A252185-EDC8-2B76-9508-E4C30B9E9F23}"/>
          </ac:spMkLst>
        </pc:spChg>
        <pc:spChg chg="add del">
          <ac:chgData name="Hou, Yina (yhou)" userId="a6ed21ec-3423-48d8-88bf-c88ed251dc9c" providerId="ADAL" clId="{AB1B2F56-3660-4DE9-BAD3-D94D9433B72E}" dt="2024-04-21T18:39:02.405" v="2703" actId="22"/>
          <ac:spMkLst>
            <pc:docMk/>
            <pc:sldMk cId="2633396950" sldId="299"/>
            <ac:spMk id="7" creationId="{51320B05-4721-4D43-C4DE-9F0CCE4F57BF}"/>
          </ac:spMkLst>
        </pc:spChg>
        <pc:spChg chg="add del mod">
          <ac:chgData name="Hou, Yina (yhou)" userId="a6ed21ec-3423-48d8-88bf-c88ed251dc9c" providerId="ADAL" clId="{AB1B2F56-3660-4DE9-BAD3-D94D9433B72E}" dt="2024-04-21T18:39:12.939" v="2709" actId="22"/>
          <ac:spMkLst>
            <pc:docMk/>
            <pc:sldMk cId="2633396950" sldId="299"/>
            <ac:spMk id="9" creationId="{68F73A2E-B623-5399-BF0F-BB4983E7171F}"/>
          </ac:spMkLst>
        </pc:spChg>
        <pc:spChg chg="add mod">
          <ac:chgData name="Hou, Yina (yhou)" userId="a6ed21ec-3423-48d8-88bf-c88ed251dc9c" providerId="ADAL" clId="{AB1B2F56-3660-4DE9-BAD3-D94D9433B72E}" dt="2024-04-21T21:33:06.648" v="3361" actId="108"/>
          <ac:spMkLst>
            <pc:docMk/>
            <pc:sldMk cId="2633396950" sldId="299"/>
            <ac:spMk id="10" creationId="{645501A1-1E6A-069A-F40A-6FAF3EA20E97}"/>
          </ac:spMkLst>
        </pc:spChg>
        <pc:spChg chg="mod">
          <ac:chgData name="Hou, Yina (yhou)" userId="a6ed21ec-3423-48d8-88bf-c88ed251dc9c" providerId="ADAL" clId="{AB1B2F56-3660-4DE9-BAD3-D94D9433B72E}" dt="2024-04-21T18:26:47.516" v="2177" actId="20577"/>
          <ac:spMkLst>
            <pc:docMk/>
            <pc:sldMk cId="2633396950" sldId="299"/>
            <ac:spMk id="167" creationId="{00000000-0000-0000-0000-000000000000}"/>
          </ac:spMkLst>
        </pc:spChg>
      </pc:sldChg>
      <pc:sldChg chg="addSp delSp modSp add mod delAnim modAnim">
        <pc:chgData name="Hou, Yina (yhou)" userId="a6ed21ec-3423-48d8-88bf-c88ed251dc9c" providerId="ADAL" clId="{AB1B2F56-3660-4DE9-BAD3-D94D9433B72E}" dt="2024-04-21T20:26:38.493" v="3148"/>
        <pc:sldMkLst>
          <pc:docMk/>
          <pc:sldMk cId="2714343152" sldId="300"/>
        </pc:sldMkLst>
        <pc:spChg chg="add del mod">
          <ac:chgData name="Hou, Yina (yhou)" userId="a6ed21ec-3423-48d8-88bf-c88ed251dc9c" providerId="ADAL" clId="{AB1B2F56-3660-4DE9-BAD3-D94D9433B72E}" dt="2024-04-21T20:17:33.200" v="3063"/>
          <ac:spMkLst>
            <pc:docMk/>
            <pc:sldMk cId="2714343152" sldId="300"/>
            <ac:spMk id="6" creationId="{CF7582DA-00BD-90B8-EEBC-1FF5DC6EDC69}"/>
          </ac:spMkLst>
        </pc:spChg>
        <pc:spChg chg="mod">
          <ac:chgData name="Hou, Yina (yhou)" userId="a6ed21ec-3423-48d8-88bf-c88ed251dc9c" providerId="ADAL" clId="{AB1B2F56-3660-4DE9-BAD3-D94D9433B72E}" dt="2024-04-21T20:14:34.248" v="3056"/>
          <ac:spMkLst>
            <pc:docMk/>
            <pc:sldMk cId="2714343152" sldId="300"/>
            <ac:spMk id="10" creationId="{83B0A2D7-F26E-5944-8C0C-CE8783332960}"/>
          </ac:spMkLst>
        </pc:spChg>
        <pc:spChg chg="mod">
          <ac:chgData name="Hou, Yina (yhou)" userId="a6ed21ec-3423-48d8-88bf-c88ed251dc9c" providerId="ADAL" clId="{AB1B2F56-3660-4DE9-BAD3-D94D9433B72E}" dt="2024-04-21T20:14:34.248" v="3056"/>
          <ac:spMkLst>
            <pc:docMk/>
            <pc:sldMk cId="2714343152" sldId="300"/>
            <ac:spMk id="11" creationId="{DCC3D5B2-47F4-46BB-210B-C0FAC024EA36}"/>
          </ac:spMkLst>
        </pc:spChg>
        <pc:spChg chg="add del">
          <ac:chgData name="Hou, Yina (yhou)" userId="a6ed21ec-3423-48d8-88bf-c88ed251dc9c" providerId="ADAL" clId="{AB1B2F56-3660-4DE9-BAD3-D94D9433B72E}" dt="2024-04-21T20:15:38.127" v="3060" actId="478"/>
          <ac:spMkLst>
            <pc:docMk/>
            <pc:sldMk cId="2714343152" sldId="300"/>
            <ac:spMk id="12" creationId="{E8C2DC7A-7FC2-22D3-C5BB-8CCC222790F4}"/>
          </ac:spMkLst>
        </pc:spChg>
        <pc:spChg chg="add del">
          <ac:chgData name="Hou, Yina (yhou)" userId="a6ed21ec-3423-48d8-88bf-c88ed251dc9c" providerId="ADAL" clId="{AB1B2F56-3660-4DE9-BAD3-D94D9433B72E}" dt="2024-04-21T20:17:04.742" v="3062" actId="478"/>
          <ac:spMkLst>
            <pc:docMk/>
            <pc:sldMk cId="2714343152" sldId="300"/>
            <ac:spMk id="13" creationId="{A9C36628-6627-35B0-A1C6-117803137E5B}"/>
          </ac:spMkLst>
        </pc:spChg>
        <pc:spChg chg="add mod">
          <ac:chgData name="Hou, Yina (yhou)" userId="a6ed21ec-3423-48d8-88bf-c88ed251dc9c" providerId="ADAL" clId="{AB1B2F56-3660-4DE9-BAD3-D94D9433B72E}" dt="2024-04-21T20:20:18.572" v="3093" actId="14100"/>
          <ac:spMkLst>
            <pc:docMk/>
            <pc:sldMk cId="2714343152" sldId="300"/>
            <ac:spMk id="15" creationId="{AB7FEB91-20A7-2362-039C-3F123C41B7EF}"/>
          </ac:spMkLst>
        </pc:spChg>
        <pc:spChg chg="add mod">
          <ac:chgData name="Hou, Yina (yhou)" userId="a6ed21ec-3423-48d8-88bf-c88ed251dc9c" providerId="ADAL" clId="{AB1B2F56-3660-4DE9-BAD3-D94D9433B72E}" dt="2024-04-21T20:23:27.555" v="3123" actId="164"/>
          <ac:spMkLst>
            <pc:docMk/>
            <pc:sldMk cId="2714343152" sldId="300"/>
            <ac:spMk id="16" creationId="{A0B746E4-D0EE-90D7-9891-0F5233A6016D}"/>
          </ac:spMkLst>
        </pc:spChg>
        <pc:spChg chg="add mod">
          <ac:chgData name="Hou, Yina (yhou)" userId="a6ed21ec-3423-48d8-88bf-c88ed251dc9c" providerId="ADAL" clId="{AB1B2F56-3660-4DE9-BAD3-D94D9433B72E}" dt="2024-04-21T20:23:27.555" v="3123" actId="164"/>
          <ac:spMkLst>
            <pc:docMk/>
            <pc:sldMk cId="2714343152" sldId="300"/>
            <ac:spMk id="17" creationId="{66405EC1-48D2-13B6-3793-6DBF7104F679}"/>
          </ac:spMkLst>
        </pc:spChg>
        <pc:spChg chg="add del mod">
          <ac:chgData name="Hou, Yina (yhou)" userId="a6ed21ec-3423-48d8-88bf-c88ed251dc9c" providerId="ADAL" clId="{AB1B2F56-3660-4DE9-BAD3-D94D9433B72E}" dt="2024-04-21T20:22:18.025" v="3110" actId="478"/>
          <ac:spMkLst>
            <pc:docMk/>
            <pc:sldMk cId="2714343152" sldId="300"/>
            <ac:spMk id="18" creationId="{8054C48C-66A0-CB50-F8AA-C46ACB89B04A}"/>
          </ac:spMkLst>
        </pc:spChg>
        <pc:grpChg chg="add mod">
          <ac:chgData name="Hou, Yina (yhou)" userId="a6ed21ec-3423-48d8-88bf-c88ed251dc9c" providerId="ADAL" clId="{AB1B2F56-3660-4DE9-BAD3-D94D9433B72E}" dt="2024-04-21T20:13:05.346" v="3054" actId="164"/>
          <ac:grpSpMkLst>
            <pc:docMk/>
            <pc:sldMk cId="2714343152" sldId="300"/>
            <ac:grpSpMk id="8" creationId="{F4BA0BF8-92D5-35B8-0668-F45C21C72143}"/>
          </ac:grpSpMkLst>
        </pc:grpChg>
        <pc:grpChg chg="add mod">
          <ac:chgData name="Hou, Yina (yhou)" userId="a6ed21ec-3423-48d8-88bf-c88ed251dc9c" providerId="ADAL" clId="{AB1B2F56-3660-4DE9-BAD3-D94D9433B72E}" dt="2024-04-21T20:23:17.529" v="3122" actId="164"/>
          <ac:grpSpMkLst>
            <pc:docMk/>
            <pc:sldMk cId="2714343152" sldId="300"/>
            <ac:grpSpMk id="26" creationId="{5E63C7D3-71AB-7A77-193E-49BBB80402F7}"/>
          </ac:grpSpMkLst>
        </pc:grpChg>
        <pc:grpChg chg="add mod">
          <ac:chgData name="Hou, Yina (yhou)" userId="a6ed21ec-3423-48d8-88bf-c88ed251dc9c" providerId="ADAL" clId="{AB1B2F56-3660-4DE9-BAD3-D94D9433B72E}" dt="2024-04-21T20:23:27.555" v="3123" actId="164"/>
          <ac:grpSpMkLst>
            <pc:docMk/>
            <pc:sldMk cId="2714343152" sldId="300"/>
            <ac:grpSpMk id="27" creationId="{56FBCBDE-85B2-3D6F-9333-33CF78CA13D9}"/>
          </ac:grpSpMkLst>
        </pc:grpChg>
        <pc:picChg chg="add del mod">
          <ac:chgData name="Hou, Yina (yhou)" userId="a6ed21ec-3423-48d8-88bf-c88ed251dc9c" providerId="ADAL" clId="{AB1B2F56-3660-4DE9-BAD3-D94D9433B72E}" dt="2024-04-21T20:17:33.200" v="3063"/>
          <ac:picMkLst>
            <pc:docMk/>
            <pc:sldMk cId="2714343152" sldId="300"/>
            <ac:picMk id="3" creationId="{5F6EC15F-C698-1278-C070-9A75B7383607}"/>
          </ac:picMkLst>
        </pc:picChg>
        <pc:picChg chg="del">
          <ac:chgData name="Hou, Yina (yhou)" userId="a6ed21ec-3423-48d8-88bf-c88ed251dc9c" providerId="ADAL" clId="{AB1B2F56-3660-4DE9-BAD3-D94D9433B72E}" dt="2024-04-21T20:06:56.622" v="3018" actId="478"/>
          <ac:picMkLst>
            <pc:docMk/>
            <pc:sldMk cId="2714343152" sldId="300"/>
            <ac:picMk id="5" creationId="{BB19E304-F7DB-AA9C-35C5-2F6DA9F4A8E8}"/>
          </ac:picMkLst>
        </pc:picChg>
        <pc:picChg chg="add mod">
          <ac:chgData name="Hou, Yina (yhou)" userId="a6ed21ec-3423-48d8-88bf-c88ed251dc9c" providerId="ADAL" clId="{AB1B2F56-3660-4DE9-BAD3-D94D9433B72E}" dt="2024-04-21T20:17:56.436" v="3077" actId="1035"/>
          <ac:picMkLst>
            <pc:docMk/>
            <pc:sldMk cId="2714343152" sldId="300"/>
            <ac:picMk id="7" creationId="{CDB7DF3C-D4A6-3148-C74F-35243664FF2C}"/>
          </ac:picMkLst>
        </pc:picChg>
        <pc:picChg chg="mod ord">
          <ac:chgData name="Hou, Yina (yhou)" userId="a6ed21ec-3423-48d8-88bf-c88ed251dc9c" providerId="ADAL" clId="{AB1B2F56-3660-4DE9-BAD3-D94D9433B72E}" dt="2024-04-21T20:25:15.901" v="3137" actId="166"/>
          <ac:picMkLst>
            <pc:docMk/>
            <pc:sldMk cId="2714343152" sldId="300"/>
            <ac:picMk id="9" creationId="{A192A1AF-B678-A56A-6594-76EBE5B0CCBD}"/>
          </ac:picMkLst>
        </pc:picChg>
        <pc:picChg chg="mod ord">
          <ac:chgData name="Hou, Yina (yhou)" userId="a6ed21ec-3423-48d8-88bf-c88ed251dc9c" providerId="ADAL" clId="{AB1B2F56-3660-4DE9-BAD3-D94D9433B72E}" dt="2024-04-21T20:17:40.225" v="3065" actId="166"/>
          <ac:picMkLst>
            <pc:docMk/>
            <pc:sldMk cId="2714343152" sldId="300"/>
            <ac:picMk id="14" creationId="{E3C69EFA-04A8-2D44-E9D9-45D482BC209E}"/>
          </ac:picMkLst>
        </pc:picChg>
        <pc:cxnChg chg="add mod">
          <ac:chgData name="Hou, Yina (yhou)" userId="a6ed21ec-3423-48d8-88bf-c88ed251dc9c" providerId="ADAL" clId="{AB1B2F56-3660-4DE9-BAD3-D94D9433B72E}" dt="2024-04-21T20:23:17.529" v="3122" actId="164"/>
          <ac:cxnSpMkLst>
            <pc:docMk/>
            <pc:sldMk cId="2714343152" sldId="300"/>
            <ac:cxnSpMk id="20" creationId="{2316DB8D-3A42-B858-E072-63967E22B052}"/>
          </ac:cxnSpMkLst>
        </pc:cxnChg>
        <pc:cxnChg chg="add mod">
          <ac:chgData name="Hou, Yina (yhou)" userId="a6ed21ec-3423-48d8-88bf-c88ed251dc9c" providerId="ADAL" clId="{AB1B2F56-3660-4DE9-BAD3-D94D9433B72E}" dt="2024-04-21T20:23:17.529" v="3122" actId="164"/>
          <ac:cxnSpMkLst>
            <pc:docMk/>
            <pc:sldMk cId="2714343152" sldId="300"/>
            <ac:cxnSpMk id="21" creationId="{5E6DF6C3-0FA1-8AB5-0D4A-BF02C67C5223}"/>
          </ac:cxnSpMkLst>
        </pc:cxnChg>
        <pc:cxnChg chg="add mod">
          <ac:chgData name="Hou, Yina (yhou)" userId="a6ed21ec-3423-48d8-88bf-c88ed251dc9c" providerId="ADAL" clId="{AB1B2F56-3660-4DE9-BAD3-D94D9433B72E}" dt="2024-04-21T20:23:17.529" v="3122" actId="164"/>
          <ac:cxnSpMkLst>
            <pc:docMk/>
            <pc:sldMk cId="2714343152" sldId="300"/>
            <ac:cxnSpMk id="22" creationId="{410F5159-6D92-4955-7BC4-D1476781523D}"/>
          </ac:cxnSpMkLst>
        </pc:cxnChg>
        <pc:cxnChg chg="add mod">
          <ac:chgData name="Hou, Yina (yhou)" userId="a6ed21ec-3423-48d8-88bf-c88ed251dc9c" providerId="ADAL" clId="{AB1B2F56-3660-4DE9-BAD3-D94D9433B72E}" dt="2024-04-21T20:23:17.529" v="3122" actId="164"/>
          <ac:cxnSpMkLst>
            <pc:docMk/>
            <pc:sldMk cId="2714343152" sldId="300"/>
            <ac:cxnSpMk id="24" creationId="{71E43622-2460-0024-E15D-388A523D2923}"/>
          </ac:cxnSpMkLst>
        </pc:cxnChg>
      </pc:sldChg>
      <pc:sldChg chg="delSp del mod">
        <pc:chgData name="Hou, Yina (yhou)" userId="a6ed21ec-3423-48d8-88bf-c88ed251dc9c" providerId="ADAL" clId="{AB1B2F56-3660-4DE9-BAD3-D94D9433B72E}" dt="2024-04-22T04:18:51.702" v="3406" actId="2696"/>
        <pc:sldMkLst>
          <pc:docMk/>
          <pc:sldMk cId="2484758891" sldId="302"/>
        </pc:sldMkLst>
        <pc:spChg chg="del">
          <ac:chgData name="Hou, Yina (yhou)" userId="a6ed21ec-3423-48d8-88bf-c88ed251dc9c" providerId="ADAL" clId="{AB1B2F56-3660-4DE9-BAD3-D94D9433B72E}" dt="2024-04-22T04:12:07.193" v="3368" actId="478"/>
          <ac:spMkLst>
            <pc:docMk/>
            <pc:sldMk cId="2484758891" sldId="302"/>
            <ac:spMk id="3" creationId="{DAD9EAF6-F498-7360-311C-7DDAFE368C42}"/>
          </ac:spMkLst>
        </pc:spChg>
      </pc:sldChg>
      <pc:sldChg chg="addSp delSp modSp add mod ord">
        <pc:chgData name="Hou, Yina (yhou)" userId="a6ed21ec-3423-48d8-88bf-c88ed251dc9c" providerId="ADAL" clId="{AB1B2F56-3660-4DE9-BAD3-D94D9433B72E}" dt="2024-04-22T04:18:39.792" v="3405" actId="403"/>
        <pc:sldMkLst>
          <pc:docMk/>
          <pc:sldMk cId="3400257327" sldId="303"/>
        </pc:sldMkLst>
        <pc:spChg chg="add del mod">
          <ac:chgData name="Hou, Yina (yhou)" userId="a6ed21ec-3423-48d8-88bf-c88ed251dc9c" providerId="ADAL" clId="{AB1B2F56-3660-4DE9-BAD3-D94D9433B72E}" dt="2024-04-22T04:13:30.408" v="3388" actId="1076"/>
          <ac:spMkLst>
            <pc:docMk/>
            <pc:sldMk cId="3400257327" sldId="303"/>
            <ac:spMk id="152" creationId="{00000000-0000-0000-0000-000000000000}"/>
          </ac:spMkLst>
        </pc:spChg>
        <pc:spChg chg="mod">
          <ac:chgData name="Hou, Yina (yhou)" userId="a6ed21ec-3423-48d8-88bf-c88ed251dc9c" providerId="ADAL" clId="{AB1B2F56-3660-4DE9-BAD3-D94D9433B72E}" dt="2024-04-22T04:18:39.792" v="3405" actId="403"/>
          <ac:spMkLst>
            <pc:docMk/>
            <pc:sldMk cId="3400257327" sldId="303"/>
            <ac:spMk id="153" creationId="{00000000-0000-0000-0000-000000000000}"/>
          </ac:spMkLst>
        </pc:spChg>
        <pc:spChg chg="del">
          <ac:chgData name="Hou, Yina (yhou)" userId="a6ed21ec-3423-48d8-88bf-c88ed251dc9c" providerId="ADAL" clId="{AB1B2F56-3660-4DE9-BAD3-D94D9433B72E}" dt="2024-04-22T04:13:15.533" v="3385" actId="478"/>
          <ac:spMkLst>
            <pc:docMk/>
            <pc:sldMk cId="3400257327" sldId="303"/>
            <ac:spMk id="155" creationId="{00000000-0000-0000-0000-000000000000}"/>
          </ac:spMkLst>
        </pc:spChg>
      </pc:sldChg>
    </pc:docChg>
  </pc:docChgLst>
  <pc:docChgLst>
    <pc:chgData name="kawser.ibn.93@gmail.com" userId="S::urn:spo:guest#kawser.ibn.93@gmail.com::" providerId="AD" clId="Web-{851943DD-EFB7-0BDB-D8E0-A14CFE5F5519}"/>
    <pc:docChg chg="addSld delSld modSld">
      <pc:chgData name="kawser.ibn.93@gmail.com" userId="S::urn:spo:guest#kawser.ibn.93@gmail.com::" providerId="AD" clId="Web-{851943DD-EFB7-0BDB-D8E0-A14CFE5F5519}" dt="2024-04-22T04:13:03.968" v="391" actId="1076"/>
      <pc:docMkLst>
        <pc:docMk/>
      </pc:docMkLst>
      <pc:sldChg chg="modSp">
        <pc:chgData name="kawser.ibn.93@gmail.com" userId="S::urn:spo:guest#kawser.ibn.93@gmail.com::" providerId="AD" clId="Web-{851943DD-EFB7-0BDB-D8E0-A14CFE5F5519}" dt="2024-04-22T02:13:21.120" v="11" actId="20577"/>
        <pc:sldMkLst>
          <pc:docMk/>
          <pc:sldMk cId="0" sldId="276"/>
        </pc:sldMkLst>
        <pc:spChg chg="mod">
          <ac:chgData name="kawser.ibn.93@gmail.com" userId="S::urn:spo:guest#kawser.ibn.93@gmail.com::" providerId="AD" clId="Web-{851943DD-EFB7-0BDB-D8E0-A14CFE5F5519}" dt="2024-04-22T02:13:21.120" v="11" actId="20577"/>
          <ac:spMkLst>
            <pc:docMk/>
            <pc:sldMk cId="0" sldId="276"/>
            <ac:spMk id="155" creationId="{00000000-0000-0000-0000-000000000000}"/>
          </ac:spMkLst>
        </pc:spChg>
      </pc:sldChg>
      <pc:sldChg chg="modSp">
        <pc:chgData name="kawser.ibn.93@gmail.com" userId="S::urn:spo:guest#kawser.ibn.93@gmail.com::" providerId="AD" clId="Web-{851943DD-EFB7-0BDB-D8E0-A14CFE5F5519}" dt="2024-04-22T02:16:09.732" v="89" actId="20577"/>
        <pc:sldMkLst>
          <pc:docMk/>
          <pc:sldMk cId="1932161329" sldId="277"/>
        </pc:sldMkLst>
        <pc:spChg chg="mod">
          <ac:chgData name="kawser.ibn.93@gmail.com" userId="S::urn:spo:guest#kawser.ibn.93@gmail.com::" providerId="AD" clId="Web-{851943DD-EFB7-0BDB-D8E0-A14CFE5F5519}" dt="2024-04-22T02:16:09.732" v="89" actId="20577"/>
          <ac:spMkLst>
            <pc:docMk/>
            <pc:sldMk cId="1932161329" sldId="277"/>
            <ac:spMk id="13" creationId="{66E0C5C0-BB7C-1E20-5326-F7DCDAFED34D}"/>
          </ac:spMkLst>
        </pc:spChg>
      </pc:sldChg>
      <pc:sldChg chg="modSp">
        <pc:chgData name="kawser.ibn.93@gmail.com" userId="S::urn:spo:guest#kawser.ibn.93@gmail.com::" providerId="AD" clId="Web-{851943DD-EFB7-0BDB-D8E0-A14CFE5F5519}" dt="2024-04-22T02:46:16.980" v="370" actId="20577"/>
        <pc:sldMkLst>
          <pc:docMk/>
          <pc:sldMk cId="2260568094" sldId="295"/>
        </pc:sldMkLst>
        <pc:spChg chg="mod">
          <ac:chgData name="kawser.ibn.93@gmail.com" userId="S::urn:spo:guest#kawser.ibn.93@gmail.com::" providerId="AD" clId="Web-{851943DD-EFB7-0BDB-D8E0-A14CFE5F5519}" dt="2024-04-22T02:46:16.980" v="370" actId="20577"/>
          <ac:spMkLst>
            <pc:docMk/>
            <pc:sldMk cId="2260568094" sldId="295"/>
            <ac:spMk id="6" creationId="{B9B841A6-3708-8366-EB79-5BC118095805}"/>
          </ac:spMkLst>
        </pc:spChg>
        <pc:graphicFrameChg chg="mod modGraphic">
          <ac:chgData name="kawser.ibn.93@gmail.com" userId="S::urn:spo:guest#kawser.ibn.93@gmail.com::" providerId="AD" clId="Web-{851943DD-EFB7-0BDB-D8E0-A14CFE5F5519}" dt="2024-04-22T02:46:11.776" v="363"/>
          <ac:graphicFrameMkLst>
            <pc:docMk/>
            <pc:sldMk cId="2260568094" sldId="295"/>
            <ac:graphicFrameMk id="3" creationId="{76714692-39EF-0545-4436-4FEB92B4D416}"/>
          </ac:graphicFrameMkLst>
        </pc:graphicFrameChg>
      </pc:sldChg>
      <pc:sldChg chg="modSp">
        <pc:chgData name="kawser.ibn.93@gmail.com" userId="S::urn:spo:guest#kawser.ibn.93@gmail.com::" providerId="AD" clId="Web-{851943DD-EFB7-0BDB-D8E0-A14CFE5F5519}" dt="2024-04-22T02:37:02.013" v="230"/>
        <pc:sldMkLst>
          <pc:docMk/>
          <pc:sldMk cId="1392559507" sldId="297"/>
        </pc:sldMkLst>
        <pc:spChg chg="mod">
          <ac:chgData name="kawser.ibn.93@gmail.com" userId="S::urn:spo:guest#kawser.ibn.93@gmail.com::" providerId="AD" clId="Web-{851943DD-EFB7-0BDB-D8E0-A14CFE5F5519}" dt="2024-04-22T02:37:02.013" v="230"/>
          <ac:spMkLst>
            <pc:docMk/>
            <pc:sldMk cId="1392559507" sldId="297"/>
            <ac:spMk id="3" creationId="{0C0D138B-D217-3B64-422E-91075D372480}"/>
          </ac:spMkLst>
        </pc:spChg>
      </pc:sldChg>
      <pc:sldChg chg="modSp addAnim delAnim">
        <pc:chgData name="kawser.ibn.93@gmail.com" userId="S::urn:spo:guest#kawser.ibn.93@gmail.com::" providerId="AD" clId="Web-{851943DD-EFB7-0BDB-D8E0-A14CFE5F5519}" dt="2024-04-22T02:36:34.184" v="208" actId="20577"/>
        <pc:sldMkLst>
          <pc:docMk/>
          <pc:sldMk cId="332980959" sldId="298"/>
        </pc:sldMkLst>
        <pc:spChg chg="mod">
          <ac:chgData name="kawser.ibn.93@gmail.com" userId="S::urn:spo:guest#kawser.ibn.93@gmail.com::" providerId="AD" clId="Web-{851943DD-EFB7-0BDB-D8E0-A14CFE5F5519}" dt="2024-04-22T02:36:34.184" v="208" actId="20577"/>
          <ac:spMkLst>
            <pc:docMk/>
            <pc:sldMk cId="332980959" sldId="298"/>
            <ac:spMk id="4" creationId="{626586AD-D230-94CF-C50B-031314C21303}"/>
          </ac:spMkLst>
        </pc:spChg>
      </pc:sldChg>
      <pc:sldChg chg="del">
        <pc:chgData name="kawser.ibn.93@gmail.com" userId="S::urn:spo:guest#kawser.ibn.93@gmail.com::" providerId="AD" clId="Web-{851943DD-EFB7-0BDB-D8E0-A14CFE5F5519}" dt="2024-04-22T04:02:25.102" v="374"/>
        <pc:sldMkLst>
          <pc:docMk/>
          <pc:sldMk cId="2483374834" sldId="301"/>
        </pc:sldMkLst>
      </pc:sldChg>
      <pc:sldChg chg="addSp modSp new">
        <pc:chgData name="kawser.ibn.93@gmail.com" userId="S::urn:spo:guest#kawser.ibn.93@gmail.com::" providerId="AD" clId="Web-{851943DD-EFB7-0BDB-D8E0-A14CFE5F5519}" dt="2024-04-22T04:13:03.968" v="391" actId="1076"/>
        <pc:sldMkLst>
          <pc:docMk/>
          <pc:sldMk cId="2484758891" sldId="302"/>
        </pc:sldMkLst>
        <pc:spChg chg="mod">
          <ac:chgData name="kawser.ibn.93@gmail.com" userId="S::urn:spo:guest#kawser.ibn.93@gmail.com::" providerId="AD" clId="Web-{851943DD-EFB7-0BDB-D8E0-A14CFE5F5519}" dt="2024-04-22T04:12:59.561" v="390" actId="20577"/>
          <ac:spMkLst>
            <pc:docMk/>
            <pc:sldMk cId="2484758891" sldId="302"/>
            <ac:spMk id="2" creationId="{58EB8865-A3D5-0934-13B4-D22AD28C548D}"/>
          </ac:spMkLst>
        </pc:spChg>
        <pc:picChg chg="add mod">
          <ac:chgData name="kawser.ibn.93@gmail.com" userId="S::urn:spo:guest#kawser.ibn.93@gmail.com::" providerId="AD" clId="Web-{851943DD-EFB7-0BDB-D8E0-A14CFE5F5519}" dt="2024-04-22T04:13:03.968" v="391" actId="1076"/>
          <ac:picMkLst>
            <pc:docMk/>
            <pc:sldMk cId="2484758891" sldId="302"/>
            <ac:picMk id="4" creationId="{81AAB697-E43A-07BE-14E2-DFE32F822897}"/>
          </ac:picMkLst>
        </pc:picChg>
      </pc:sldChg>
    </pc:docChg>
  </pc:docChgLst>
  <pc:docChgLst>
    <pc:chgData name="kawser.ibn.93@gmail.com" userId="S::urn:spo:guest#kawser.ibn.93@gmail.com::" providerId="AD" clId="Web-{708D09A9-84C8-6CF2-BB37-F1F6F3736271}"/>
    <pc:docChg chg="addSld delSld modSld sldOrd">
      <pc:chgData name="kawser.ibn.93@gmail.com" userId="S::urn:spo:guest#kawser.ibn.93@gmail.com::" providerId="AD" clId="Web-{708D09A9-84C8-6CF2-BB37-F1F6F3736271}" dt="2024-04-20T06:30:39.300" v="729"/>
      <pc:docMkLst>
        <pc:docMk/>
      </pc:docMkLst>
      <pc:sldChg chg="mod modShow">
        <pc:chgData name="kawser.ibn.93@gmail.com" userId="S::urn:spo:guest#kawser.ibn.93@gmail.com::" providerId="AD" clId="Web-{708D09A9-84C8-6CF2-BB37-F1F6F3736271}" dt="2024-04-20T03:44:23.189" v="67"/>
        <pc:sldMkLst>
          <pc:docMk/>
          <pc:sldMk cId="3136240815" sldId="256"/>
        </pc:sldMkLst>
      </pc:sldChg>
      <pc:sldChg chg="modSp mod modShow">
        <pc:chgData name="kawser.ibn.93@gmail.com" userId="S::urn:spo:guest#kawser.ibn.93@gmail.com::" providerId="AD" clId="Web-{708D09A9-84C8-6CF2-BB37-F1F6F3736271}" dt="2024-04-20T05:01:36.999" v="351"/>
        <pc:sldMkLst>
          <pc:docMk/>
          <pc:sldMk cId="2027531524" sldId="257"/>
        </pc:sldMkLst>
        <pc:picChg chg="mod">
          <ac:chgData name="kawser.ibn.93@gmail.com" userId="S::urn:spo:guest#kawser.ibn.93@gmail.com::" providerId="AD" clId="Web-{708D09A9-84C8-6CF2-BB37-F1F6F3736271}" dt="2024-04-20T04:50:12.466" v="255" actId="1076"/>
          <ac:picMkLst>
            <pc:docMk/>
            <pc:sldMk cId="2027531524" sldId="257"/>
            <ac:picMk id="3" creationId="{6954C3BC-F662-9A2B-E334-8FEA2DCDBB88}"/>
          </ac:picMkLst>
        </pc:picChg>
        <pc:picChg chg="mod">
          <ac:chgData name="kawser.ibn.93@gmail.com" userId="S::urn:spo:guest#kawser.ibn.93@gmail.com::" providerId="AD" clId="Web-{708D09A9-84C8-6CF2-BB37-F1F6F3736271}" dt="2024-04-20T04:50:15.607" v="258" actId="14100"/>
          <ac:picMkLst>
            <pc:docMk/>
            <pc:sldMk cId="2027531524" sldId="257"/>
            <ac:picMk id="13" creationId="{E1CBA1C9-1BA4-0CD9-6455-E9E45397F03D}"/>
          </ac:picMkLst>
        </pc:picChg>
      </pc:sldChg>
      <pc:sldChg chg="mod modShow">
        <pc:chgData name="kawser.ibn.93@gmail.com" userId="S::urn:spo:guest#kawser.ibn.93@gmail.com::" providerId="AD" clId="Web-{708D09A9-84C8-6CF2-BB37-F1F6F3736271}" dt="2024-04-20T05:05:45.560" v="385"/>
        <pc:sldMkLst>
          <pc:docMk/>
          <pc:sldMk cId="3129014563" sldId="258"/>
        </pc:sldMkLst>
      </pc:sldChg>
      <pc:sldChg chg="mod ord modShow">
        <pc:chgData name="kawser.ibn.93@gmail.com" userId="S::urn:spo:guest#kawser.ibn.93@gmail.com::" providerId="AD" clId="Web-{708D09A9-84C8-6CF2-BB37-F1F6F3736271}" dt="2024-04-20T04:45:42.913" v="209"/>
        <pc:sldMkLst>
          <pc:docMk/>
          <pc:sldMk cId="1449359115" sldId="259"/>
        </pc:sldMkLst>
      </pc:sldChg>
      <pc:sldChg chg="mod modShow">
        <pc:chgData name="kawser.ibn.93@gmail.com" userId="S::urn:spo:guest#kawser.ibn.93@gmail.com::" providerId="AD" clId="Web-{708D09A9-84C8-6CF2-BB37-F1F6F3736271}" dt="2024-04-20T04:46:44.854" v="211"/>
        <pc:sldMkLst>
          <pc:docMk/>
          <pc:sldMk cId="2357920479" sldId="260"/>
        </pc:sldMkLst>
      </pc:sldChg>
      <pc:sldChg chg="del">
        <pc:chgData name="kawser.ibn.93@gmail.com" userId="S::urn:spo:guest#kawser.ibn.93@gmail.com::" providerId="AD" clId="Web-{708D09A9-84C8-6CF2-BB37-F1F6F3736271}" dt="2024-04-20T04:46:26.460" v="210"/>
        <pc:sldMkLst>
          <pc:docMk/>
          <pc:sldMk cId="2004536352" sldId="261"/>
        </pc:sldMkLst>
      </pc:sldChg>
      <pc:sldChg chg="mod modShow">
        <pc:chgData name="kawser.ibn.93@gmail.com" userId="S::urn:spo:guest#kawser.ibn.93@gmail.com::" providerId="AD" clId="Web-{708D09A9-84C8-6CF2-BB37-F1F6F3736271}" dt="2024-04-20T06:11:15.742" v="492"/>
        <pc:sldMkLst>
          <pc:docMk/>
          <pc:sldMk cId="623912304" sldId="262"/>
        </pc:sldMkLst>
      </pc:sldChg>
      <pc:sldChg chg="modSp mod modShow">
        <pc:chgData name="kawser.ibn.93@gmail.com" userId="S::urn:spo:guest#kawser.ibn.93@gmail.com::" providerId="AD" clId="Web-{708D09A9-84C8-6CF2-BB37-F1F6F3736271}" dt="2024-04-20T06:22:19.822" v="639"/>
        <pc:sldMkLst>
          <pc:docMk/>
          <pc:sldMk cId="104504403" sldId="263"/>
        </pc:sldMkLst>
        <pc:picChg chg="mod">
          <ac:chgData name="kawser.ibn.93@gmail.com" userId="S::urn:spo:guest#kawser.ibn.93@gmail.com::" providerId="AD" clId="Web-{708D09A9-84C8-6CF2-BB37-F1F6F3736271}" dt="2024-04-20T05:16:31.860" v="460" actId="1076"/>
          <ac:picMkLst>
            <pc:docMk/>
            <pc:sldMk cId="104504403" sldId="263"/>
            <ac:picMk id="5" creationId="{73631873-BDA4-9994-9454-C56E2942EEFC}"/>
          </ac:picMkLst>
        </pc:picChg>
      </pc:sldChg>
      <pc:sldChg chg="addSp delSp modSp">
        <pc:chgData name="kawser.ibn.93@gmail.com" userId="S::urn:spo:guest#kawser.ibn.93@gmail.com::" providerId="AD" clId="Web-{708D09A9-84C8-6CF2-BB37-F1F6F3736271}" dt="2024-04-20T06:28:33.386" v="718"/>
        <pc:sldMkLst>
          <pc:docMk/>
          <pc:sldMk cId="3052609957" sldId="264"/>
        </pc:sldMkLst>
        <pc:graphicFrameChg chg="mod modGraphic">
          <ac:chgData name="kawser.ibn.93@gmail.com" userId="S::urn:spo:guest#kawser.ibn.93@gmail.com::" providerId="AD" clId="Web-{708D09A9-84C8-6CF2-BB37-F1F6F3736271}" dt="2024-04-20T06:28:29.699" v="717"/>
          <ac:graphicFrameMkLst>
            <pc:docMk/>
            <pc:sldMk cId="3052609957" sldId="264"/>
            <ac:graphicFrameMk id="11" creationId="{49DECB52-707D-D335-CE68-8E3F010EE22C}"/>
          </ac:graphicFrameMkLst>
        </pc:graphicFrameChg>
        <pc:picChg chg="add del mod">
          <ac:chgData name="kawser.ibn.93@gmail.com" userId="S::urn:spo:guest#kawser.ibn.93@gmail.com::" providerId="AD" clId="Web-{708D09A9-84C8-6CF2-BB37-F1F6F3736271}" dt="2024-04-20T06:28:33.386" v="718"/>
          <ac:picMkLst>
            <pc:docMk/>
            <pc:sldMk cId="3052609957" sldId="264"/>
            <ac:picMk id="4" creationId="{C6409876-EF10-7F6E-1684-5D8282162A18}"/>
          </ac:picMkLst>
        </pc:picChg>
      </pc:sldChg>
      <pc:sldChg chg="modSp">
        <pc:chgData name="kawser.ibn.93@gmail.com" userId="S::urn:spo:guest#kawser.ibn.93@gmail.com::" providerId="AD" clId="Web-{708D09A9-84C8-6CF2-BB37-F1F6F3736271}" dt="2024-04-20T06:29:40.657" v="727" actId="20577"/>
        <pc:sldMkLst>
          <pc:docMk/>
          <pc:sldMk cId="430666163" sldId="265"/>
        </pc:sldMkLst>
        <pc:spChg chg="mod">
          <ac:chgData name="kawser.ibn.93@gmail.com" userId="S::urn:spo:guest#kawser.ibn.93@gmail.com::" providerId="AD" clId="Web-{708D09A9-84C8-6CF2-BB37-F1F6F3736271}" dt="2024-04-20T06:29:40.657" v="727" actId="20577"/>
          <ac:spMkLst>
            <pc:docMk/>
            <pc:sldMk cId="430666163" sldId="265"/>
            <ac:spMk id="3" creationId="{FF08142C-5AED-EB19-61E4-593EB7D64FB1}"/>
          </ac:spMkLst>
        </pc:spChg>
      </pc:sldChg>
      <pc:sldChg chg="addSp delSp modSp mod modShow">
        <pc:chgData name="kawser.ibn.93@gmail.com" userId="S::urn:spo:guest#kawser.ibn.93@gmail.com::" providerId="AD" clId="Web-{708D09A9-84C8-6CF2-BB37-F1F6F3736271}" dt="2024-04-20T06:17:15.682" v="566"/>
        <pc:sldMkLst>
          <pc:docMk/>
          <pc:sldMk cId="1271270587" sldId="268"/>
        </pc:sldMkLst>
        <pc:spChg chg="mod">
          <ac:chgData name="kawser.ibn.93@gmail.com" userId="S::urn:spo:guest#kawser.ibn.93@gmail.com::" providerId="AD" clId="Web-{708D09A9-84C8-6CF2-BB37-F1F6F3736271}" dt="2024-04-20T06:12:42.294" v="497" actId="20577"/>
          <ac:spMkLst>
            <pc:docMk/>
            <pc:sldMk cId="1271270587" sldId="268"/>
            <ac:spMk id="2" creationId="{3123B98A-EB0A-5B47-F007-0F633CDBC55B}"/>
          </ac:spMkLst>
        </pc:spChg>
        <pc:spChg chg="mod">
          <ac:chgData name="kawser.ibn.93@gmail.com" userId="S::urn:spo:guest#kawser.ibn.93@gmail.com::" providerId="AD" clId="Web-{708D09A9-84C8-6CF2-BB37-F1F6F3736271}" dt="2024-04-20T06:13:08.733" v="505" actId="1076"/>
          <ac:spMkLst>
            <pc:docMk/>
            <pc:sldMk cId="1271270587" sldId="268"/>
            <ac:spMk id="3" creationId="{F67C38A5-90AF-2D25-4CD8-098E878C5A8D}"/>
          </ac:spMkLst>
        </pc:spChg>
        <pc:spChg chg="mod">
          <ac:chgData name="kawser.ibn.93@gmail.com" userId="S::urn:spo:guest#kawser.ibn.93@gmail.com::" providerId="AD" clId="Web-{708D09A9-84C8-6CF2-BB37-F1F6F3736271}" dt="2024-04-20T06:13:08.733" v="506" actId="1076"/>
          <ac:spMkLst>
            <pc:docMk/>
            <pc:sldMk cId="1271270587" sldId="268"/>
            <ac:spMk id="6" creationId="{13552A20-2B06-2718-450C-CB5BF861DFE5}"/>
          </ac:spMkLst>
        </pc:spChg>
        <pc:spChg chg="mod">
          <ac:chgData name="kawser.ibn.93@gmail.com" userId="S::urn:spo:guest#kawser.ibn.93@gmail.com::" providerId="AD" clId="Web-{708D09A9-84C8-6CF2-BB37-F1F6F3736271}" dt="2024-04-20T06:13:08.733" v="507" actId="1076"/>
          <ac:spMkLst>
            <pc:docMk/>
            <pc:sldMk cId="1271270587" sldId="268"/>
            <ac:spMk id="7" creationId="{C545C487-2C76-124C-2C10-ED6F7946FAA9}"/>
          </ac:spMkLst>
        </pc:spChg>
        <pc:spChg chg="add mod">
          <ac:chgData name="kawser.ibn.93@gmail.com" userId="S::urn:spo:guest#kawser.ibn.93@gmail.com::" providerId="AD" clId="Web-{708D09A9-84C8-6CF2-BB37-F1F6F3736271}" dt="2024-04-20T06:14:46.143" v="536" actId="1076"/>
          <ac:spMkLst>
            <pc:docMk/>
            <pc:sldMk cId="1271270587" sldId="268"/>
            <ac:spMk id="12" creationId="{1E43D9A7-541C-F080-4AE6-2F1E6B968ACA}"/>
          </ac:spMkLst>
        </pc:spChg>
        <pc:spChg chg="add del mod">
          <ac:chgData name="kawser.ibn.93@gmail.com" userId="S::urn:spo:guest#kawser.ibn.93@gmail.com::" providerId="AD" clId="Web-{708D09A9-84C8-6CF2-BB37-F1F6F3736271}" dt="2024-04-20T06:13:57.923" v="522"/>
          <ac:spMkLst>
            <pc:docMk/>
            <pc:sldMk cId="1271270587" sldId="268"/>
            <ac:spMk id="13" creationId="{755ADB37-9413-C9E3-8177-7C18DA16DA36}"/>
          </ac:spMkLst>
        </pc:spChg>
        <pc:spChg chg="add mod">
          <ac:chgData name="kawser.ibn.93@gmail.com" userId="S::urn:spo:guest#kawser.ibn.93@gmail.com::" providerId="AD" clId="Web-{708D09A9-84C8-6CF2-BB37-F1F6F3736271}" dt="2024-04-20T06:14:52.143" v="537" actId="1076"/>
          <ac:spMkLst>
            <pc:docMk/>
            <pc:sldMk cId="1271270587" sldId="268"/>
            <ac:spMk id="14" creationId="{EE4ACAC3-AE75-B475-34CE-62A4235B8730}"/>
          </ac:spMkLst>
        </pc:spChg>
        <pc:picChg chg="mod">
          <ac:chgData name="kawser.ibn.93@gmail.com" userId="S::urn:spo:guest#kawser.ibn.93@gmail.com::" providerId="AD" clId="Web-{708D09A9-84C8-6CF2-BB37-F1F6F3736271}" dt="2024-04-20T06:13:08.717" v="504" actId="1076"/>
          <ac:picMkLst>
            <pc:docMk/>
            <pc:sldMk cId="1271270587" sldId="268"/>
            <ac:picMk id="4" creationId="{3DBB0E62-BBED-8003-4F92-B6696E74CA75}"/>
          </ac:picMkLst>
        </pc:picChg>
        <pc:picChg chg="mod">
          <ac:chgData name="kawser.ibn.93@gmail.com" userId="S::urn:spo:guest#kawser.ibn.93@gmail.com::" providerId="AD" clId="Web-{708D09A9-84C8-6CF2-BB37-F1F6F3736271}" dt="2024-04-20T06:14:42.627" v="535" actId="1076"/>
          <ac:picMkLst>
            <pc:docMk/>
            <pc:sldMk cId="1271270587" sldId="268"/>
            <ac:picMk id="5" creationId="{4F6717C0-6EA3-AD98-5989-2CBB3F83CCBD}"/>
          </ac:picMkLst>
        </pc:picChg>
      </pc:sldChg>
      <pc:sldChg chg="addSp delSp modSp del mod modShow">
        <pc:chgData name="kawser.ibn.93@gmail.com" userId="S::urn:spo:guest#kawser.ibn.93@gmail.com::" providerId="AD" clId="Web-{708D09A9-84C8-6CF2-BB37-F1F6F3736271}" dt="2024-04-20T06:20:33.972" v="617" actId="20577"/>
        <pc:sldMkLst>
          <pc:docMk/>
          <pc:sldMk cId="22910265" sldId="269"/>
        </pc:sldMkLst>
        <pc:spChg chg="mod">
          <ac:chgData name="kawser.ibn.93@gmail.com" userId="S::urn:spo:guest#kawser.ibn.93@gmail.com::" providerId="AD" clId="Web-{708D09A9-84C8-6CF2-BB37-F1F6F3736271}" dt="2024-04-20T05:16:21.641" v="459" actId="1076"/>
          <ac:spMkLst>
            <pc:docMk/>
            <pc:sldMk cId="22910265" sldId="269"/>
            <ac:spMk id="3" creationId="{6155BA83-F26D-4798-393A-4E3D4390EB50}"/>
          </ac:spMkLst>
        </pc:spChg>
        <pc:spChg chg="add del">
          <ac:chgData name="kawser.ibn.93@gmail.com" userId="S::urn:spo:guest#kawser.ibn.93@gmail.com::" providerId="AD" clId="Web-{708D09A9-84C8-6CF2-BB37-F1F6F3736271}" dt="2024-04-20T06:19:02.263" v="581"/>
          <ac:spMkLst>
            <pc:docMk/>
            <pc:sldMk cId="22910265" sldId="269"/>
            <ac:spMk id="4" creationId="{553DEDDD-BDD1-EE5F-E17F-065AF20541DC}"/>
          </ac:spMkLst>
        </pc:spChg>
        <pc:spChg chg="add del">
          <ac:chgData name="kawser.ibn.93@gmail.com" userId="S::urn:spo:guest#kawser.ibn.93@gmail.com::" providerId="AD" clId="Web-{708D09A9-84C8-6CF2-BB37-F1F6F3736271}" dt="2024-04-20T06:19:17.951" v="583"/>
          <ac:spMkLst>
            <pc:docMk/>
            <pc:sldMk cId="22910265" sldId="269"/>
            <ac:spMk id="5" creationId="{55845F08-96A7-3E58-0190-DA88F7F7FB79}"/>
          </ac:spMkLst>
        </pc:spChg>
        <pc:spChg chg="add mod">
          <ac:chgData name="kawser.ibn.93@gmail.com" userId="S::urn:spo:guest#kawser.ibn.93@gmail.com::" providerId="AD" clId="Web-{708D09A9-84C8-6CF2-BB37-F1F6F3736271}" dt="2024-04-20T06:20:28.754" v="615" actId="20577"/>
          <ac:spMkLst>
            <pc:docMk/>
            <pc:sldMk cId="22910265" sldId="269"/>
            <ac:spMk id="6" creationId="{4BB687ED-20D3-8101-3BC2-BE6B8B890BFF}"/>
          </ac:spMkLst>
        </pc:spChg>
        <pc:spChg chg="add mod">
          <ac:chgData name="kawser.ibn.93@gmail.com" userId="S::urn:spo:guest#kawser.ibn.93@gmail.com::" providerId="AD" clId="Web-{708D09A9-84C8-6CF2-BB37-F1F6F3736271}" dt="2024-04-20T06:20:33.972" v="617" actId="20577"/>
          <ac:spMkLst>
            <pc:docMk/>
            <pc:sldMk cId="22910265" sldId="269"/>
            <ac:spMk id="9" creationId="{AF494AA8-AC4E-32D3-6474-70886524C459}"/>
          </ac:spMkLst>
        </pc:spChg>
        <pc:spChg chg="add del">
          <ac:chgData name="kawser.ibn.93@gmail.com" userId="S::urn:spo:guest#kawser.ibn.93@gmail.com::" providerId="AD" clId="Web-{708D09A9-84C8-6CF2-BB37-F1F6F3736271}" dt="2024-04-20T06:20:20.937" v="611"/>
          <ac:spMkLst>
            <pc:docMk/>
            <pc:sldMk cId="22910265" sldId="269"/>
            <ac:spMk id="11" creationId="{449E004E-7CC5-3782-54AA-99033E66B118}"/>
          </ac:spMkLst>
        </pc:spChg>
        <pc:spChg chg="add del">
          <ac:chgData name="kawser.ibn.93@gmail.com" userId="S::urn:spo:guest#kawser.ibn.93@gmail.com::" providerId="AD" clId="Web-{708D09A9-84C8-6CF2-BB37-F1F6F3736271}" dt="2024-04-20T06:20:20.937" v="611"/>
          <ac:spMkLst>
            <pc:docMk/>
            <pc:sldMk cId="22910265" sldId="269"/>
            <ac:spMk id="12" creationId="{6155BA83-F26D-4798-393A-4E3D4390EB50}"/>
          </ac:spMkLst>
        </pc:spChg>
        <pc:picChg chg="mod">
          <ac:chgData name="kawser.ibn.93@gmail.com" userId="S::urn:spo:guest#kawser.ibn.93@gmail.com::" providerId="AD" clId="Web-{708D09A9-84C8-6CF2-BB37-F1F6F3736271}" dt="2024-04-20T03:57:51.325" v="85" actId="1076"/>
          <ac:picMkLst>
            <pc:docMk/>
            <pc:sldMk cId="22910265" sldId="269"/>
            <ac:picMk id="8" creationId="{578721C5-BE60-74ED-0A5E-EF3EE7FF2AE7}"/>
          </ac:picMkLst>
        </pc:picChg>
        <pc:picChg chg="add del">
          <ac:chgData name="kawser.ibn.93@gmail.com" userId="S::urn:spo:guest#kawser.ibn.93@gmail.com::" providerId="AD" clId="Web-{708D09A9-84C8-6CF2-BB37-F1F6F3736271}" dt="2024-04-20T06:20:20.937" v="611"/>
          <ac:picMkLst>
            <pc:docMk/>
            <pc:sldMk cId="22910265" sldId="269"/>
            <ac:picMk id="10" creationId="{578721C5-BE60-74ED-0A5E-EF3EE7FF2AE7}"/>
          </ac:picMkLst>
        </pc:picChg>
      </pc:sldChg>
      <pc:sldChg chg="modSp mod modShow">
        <pc:chgData name="kawser.ibn.93@gmail.com" userId="S::urn:spo:guest#kawser.ibn.93@gmail.com::" providerId="AD" clId="Web-{708D09A9-84C8-6CF2-BB37-F1F6F3736271}" dt="2024-04-20T06:24:21.106" v="665"/>
        <pc:sldMkLst>
          <pc:docMk/>
          <pc:sldMk cId="3817037068" sldId="270"/>
        </pc:sldMkLst>
        <pc:picChg chg="mod">
          <ac:chgData name="kawser.ibn.93@gmail.com" userId="S::urn:spo:guest#kawser.ibn.93@gmail.com::" providerId="AD" clId="Web-{708D09A9-84C8-6CF2-BB37-F1F6F3736271}" dt="2024-04-20T06:22:31.651" v="642" actId="1076"/>
          <ac:picMkLst>
            <pc:docMk/>
            <pc:sldMk cId="3817037068" sldId="270"/>
            <ac:picMk id="8" creationId="{970B2C54-5D13-70CD-776F-C2A8C62719BF}"/>
          </ac:picMkLst>
        </pc:picChg>
      </pc:sldChg>
      <pc:sldChg chg="modSp">
        <pc:chgData name="kawser.ibn.93@gmail.com" userId="S::urn:spo:guest#kawser.ibn.93@gmail.com::" providerId="AD" clId="Web-{708D09A9-84C8-6CF2-BB37-F1F6F3736271}" dt="2024-04-20T05:11:00.149" v="447" actId="1076"/>
        <pc:sldMkLst>
          <pc:docMk/>
          <pc:sldMk cId="2543297357" sldId="271"/>
        </pc:sldMkLst>
        <pc:picChg chg="mod">
          <ac:chgData name="kawser.ibn.93@gmail.com" userId="S::urn:spo:guest#kawser.ibn.93@gmail.com::" providerId="AD" clId="Web-{708D09A9-84C8-6CF2-BB37-F1F6F3736271}" dt="2024-04-20T05:11:00.149" v="447" actId="1076"/>
          <ac:picMkLst>
            <pc:docMk/>
            <pc:sldMk cId="2543297357" sldId="271"/>
            <ac:picMk id="7" creationId="{951E27F5-68DA-1F5E-0F9D-12E5C85C7924}"/>
          </ac:picMkLst>
        </pc:picChg>
      </pc:sldChg>
      <pc:sldChg chg="modSp mod modShow">
        <pc:chgData name="kawser.ibn.93@gmail.com" userId="S::urn:spo:guest#kawser.ibn.93@gmail.com::" providerId="AD" clId="Web-{708D09A9-84C8-6CF2-BB37-F1F6F3736271}" dt="2024-04-20T06:26:36.204" v="683"/>
        <pc:sldMkLst>
          <pc:docMk/>
          <pc:sldMk cId="4267179953" sldId="272"/>
        </pc:sldMkLst>
        <pc:picChg chg="mod">
          <ac:chgData name="kawser.ibn.93@gmail.com" userId="S::urn:spo:guest#kawser.ibn.93@gmail.com::" providerId="AD" clId="Web-{708D09A9-84C8-6CF2-BB37-F1F6F3736271}" dt="2024-04-20T05:16:46.720" v="461" actId="1076"/>
          <ac:picMkLst>
            <pc:docMk/>
            <pc:sldMk cId="4267179953" sldId="272"/>
            <ac:picMk id="4" creationId="{4C125931-7314-60B2-26DE-721E54EDC507}"/>
          </ac:picMkLst>
        </pc:picChg>
      </pc:sldChg>
      <pc:sldChg chg="modSp mod modShow">
        <pc:chgData name="kawser.ibn.93@gmail.com" userId="S::urn:spo:guest#kawser.ibn.93@gmail.com::" providerId="AD" clId="Web-{708D09A9-84C8-6CF2-BB37-F1F6F3736271}" dt="2024-04-20T06:27:15.001" v="689"/>
        <pc:sldMkLst>
          <pc:docMk/>
          <pc:sldMk cId="3188317526" sldId="273"/>
        </pc:sldMkLst>
        <pc:picChg chg="mod">
          <ac:chgData name="kawser.ibn.93@gmail.com" userId="S::urn:spo:guest#kawser.ibn.93@gmail.com::" providerId="AD" clId="Web-{708D09A9-84C8-6CF2-BB37-F1F6F3736271}" dt="2024-04-20T05:16:56.720" v="463" actId="14100"/>
          <ac:picMkLst>
            <pc:docMk/>
            <pc:sldMk cId="3188317526" sldId="273"/>
            <ac:picMk id="5" creationId="{B2410DD4-1596-F618-8357-7B353D25942E}"/>
          </ac:picMkLst>
        </pc:picChg>
      </pc:sldChg>
      <pc:sldChg chg="modSp mod modShow">
        <pc:chgData name="kawser.ibn.93@gmail.com" userId="S::urn:spo:guest#kawser.ibn.93@gmail.com::" providerId="AD" clId="Web-{708D09A9-84C8-6CF2-BB37-F1F6F3736271}" dt="2024-04-20T06:27:46.363" v="693"/>
        <pc:sldMkLst>
          <pc:docMk/>
          <pc:sldMk cId="138780510" sldId="274"/>
        </pc:sldMkLst>
        <pc:picChg chg="mod">
          <ac:chgData name="kawser.ibn.93@gmail.com" userId="S::urn:spo:guest#kawser.ibn.93@gmail.com::" providerId="AD" clId="Web-{708D09A9-84C8-6CF2-BB37-F1F6F3736271}" dt="2024-04-20T05:17:08.283" v="466" actId="1076"/>
          <ac:picMkLst>
            <pc:docMk/>
            <pc:sldMk cId="138780510" sldId="274"/>
            <ac:picMk id="4" creationId="{3F92BAE8-B4C3-D0FA-9049-F6FEEEBC7AA4}"/>
          </ac:picMkLst>
        </pc:picChg>
        <pc:picChg chg="mod">
          <ac:chgData name="kawser.ibn.93@gmail.com" userId="S::urn:spo:guest#kawser.ibn.93@gmail.com::" providerId="AD" clId="Web-{708D09A9-84C8-6CF2-BB37-F1F6F3736271}" dt="2024-04-20T05:17:06.845" v="465" actId="1076"/>
          <ac:picMkLst>
            <pc:docMk/>
            <pc:sldMk cId="138780510" sldId="274"/>
            <ac:picMk id="5" creationId="{5D218207-FEF3-F892-FFC3-8F59E69A99BF}"/>
          </ac:picMkLst>
        </pc:picChg>
      </pc:sldChg>
      <pc:sldChg chg="modSp mod modShow">
        <pc:chgData name="kawser.ibn.93@gmail.com" userId="S::urn:spo:guest#kawser.ibn.93@gmail.com::" providerId="AD" clId="Web-{708D09A9-84C8-6CF2-BB37-F1F6F3736271}" dt="2024-04-20T06:28:17.527" v="699"/>
        <pc:sldMkLst>
          <pc:docMk/>
          <pc:sldMk cId="437095819" sldId="275"/>
        </pc:sldMkLst>
        <pc:spChg chg="mod">
          <ac:chgData name="kawser.ibn.93@gmail.com" userId="S::urn:spo:guest#kawser.ibn.93@gmail.com::" providerId="AD" clId="Web-{708D09A9-84C8-6CF2-BB37-F1F6F3736271}" dt="2024-04-20T06:27:56.676" v="694" actId="1076"/>
          <ac:spMkLst>
            <pc:docMk/>
            <pc:sldMk cId="437095819" sldId="275"/>
            <ac:spMk id="6" creationId="{FABC8396-6343-3521-5ED4-C131CBF4A7AB}"/>
          </ac:spMkLst>
        </pc:spChg>
        <pc:picChg chg="mod">
          <ac:chgData name="kawser.ibn.93@gmail.com" userId="S::urn:spo:guest#kawser.ibn.93@gmail.com::" providerId="AD" clId="Web-{708D09A9-84C8-6CF2-BB37-F1F6F3736271}" dt="2024-04-20T05:17:23.799" v="469" actId="1076"/>
          <ac:picMkLst>
            <pc:docMk/>
            <pc:sldMk cId="437095819" sldId="275"/>
            <ac:picMk id="4" creationId="{E3F22E0F-A40D-6690-FBDD-8FD29A302C13}"/>
          </ac:picMkLst>
        </pc:picChg>
        <pc:picChg chg="mod">
          <ac:chgData name="kawser.ibn.93@gmail.com" userId="S::urn:spo:guest#kawser.ibn.93@gmail.com::" providerId="AD" clId="Web-{708D09A9-84C8-6CF2-BB37-F1F6F3736271}" dt="2024-04-20T05:17:17.236" v="468" actId="1076"/>
          <ac:picMkLst>
            <pc:docMk/>
            <pc:sldMk cId="437095819" sldId="275"/>
            <ac:picMk id="5" creationId="{3DFCB87D-B299-1D82-0393-E2CC63E8C274}"/>
          </ac:picMkLst>
        </pc:picChg>
      </pc:sldChg>
      <pc:sldChg chg="addSp delSp modSp ord">
        <pc:chgData name="kawser.ibn.93@gmail.com" userId="S::urn:spo:guest#kawser.ibn.93@gmail.com::" providerId="AD" clId="Web-{708D09A9-84C8-6CF2-BB37-F1F6F3736271}" dt="2024-04-20T03:47:00.475" v="70" actId="1076"/>
        <pc:sldMkLst>
          <pc:docMk/>
          <pc:sldMk cId="0" sldId="276"/>
        </pc:sldMkLst>
        <pc:spChg chg="mod">
          <ac:chgData name="kawser.ibn.93@gmail.com" userId="S::urn:spo:guest#kawser.ibn.93@gmail.com::" providerId="AD" clId="Web-{708D09A9-84C8-6CF2-BB37-F1F6F3736271}" dt="2024-04-20T03:29:52.168" v="3" actId="20577"/>
          <ac:spMkLst>
            <pc:docMk/>
            <pc:sldMk cId="0" sldId="276"/>
            <ac:spMk id="152" creationId="{00000000-0000-0000-0000-000000000000}"/>
          </ac:spMkLst>
        </pc:spChg>
        <pc:spChg chg="mod">
          <ac:chgData name="kawser.ibn.93@gmail.com" userId="S::urn:spo:guest#kawser.ibn.93@gmail.com::" providerId="AD" clId="Web-{708D09A9-84C8-6CF2-BB37-F1F6F3736271}" dt="2024-04-20T03:30:08.887" v="9" actId="20577"/>
          <ac:spMkLst>
            <pc:docMk/>
            <pc:sldMk cId="0" sldId="276"/>
            <ac:spMk id="153" creationId="{00000000-0000-0000-0000-000000000000}"/>
          </ac:spMkLst>
        </pc:spChg>
        <pc:spChg chg="mod">
          <ac:chgData name="kawser.ibn.93@gmail.com" userId="S::urn:spo:guest#kawser.ibn.93@gmail.com::" providerId="AD" clId="Web-{708D09A9-84C8-6CF2-BB37-F1F6F3736271}" dt="2024-04-20T03:35:27.176" v="65" actId="20577"/>
          <ac:spMkLst>
            <pc:docMk/>
            <pc:sldMk cId="0" sldId="276"/>
            <ac:spMk id="155" creationId="{00000000-0000-0000-0000-000000000000}"/>
          </ac:spMkLst>
        </pc:spChg>
        <pc:spChg chg="mod">
          <ac:chgData name="kawser.ibn.93@gmail.com" userId="S::urn:spo:guest#kawser.ibn.93@gmail.com::" providerId="AD" clId="Web-{708D09A9-84C8-6CF2-BB37-F1F6F3736271}" dt="2024-04-20T03:31:57.858" v="36" actId="20577"/>
          <ac:spMkLst>
            <pc:docMk/>
            <pc:sldMk cId="0" sldId="276"/>
            <ac:spMk id="158" creationId="{00000000-0000-0000-0000-000000000000}"/>
          </ac:spMkLst>
        </pc:spChg>
        <pc:picChg chg="add mod">
          <ac:chgData name="kawser.ibn.93@gmail.com" userId="S::urn:spo:guest#kawser.ibn.93@gmail.com::" providerId="AD" clId="Web-{708D09A9-84C8-6CF2-BB37-F1F6F3736271}" dt="2024-04-20T03:47:00.475" v="70" actId="1076"/>
          <ac:picMkLst>
            <pc:docMk/>
            <pc:sldMk cId="0" sldId="276"/>
            <ac:picMk id="2" creationId="{63A44C31-5A15-5996-AC4F-108362DA6047}"/>
          </ac:picMkLst>
        </pc:picChg>
        <pc:picChg chg="del">
          <ac:chgData name="kawser.ibn.93@gmail.com" userId="S::urn:spo:guest#kawser.ibn.93@gmail.com::" providerId="AD" clId="Web-{708D09A9-84C8-6CF2-BB37-F1F6F3736271}" dt="2024-04-20T03:35:33.817" v="66"/>
          <ac:picMkLst>
            <pc:docMk/>
            <pc:sldMk cId="0" sldId="276"/>
            <ac:picMk id="156" creationId="{00000000-0000-0000-0000-000000000000}"/>
          </ac:picMkLst>
        </pc:picChg>
      </pc:sldChg>
      <pc:sldChg chg="addSp delSp modSp addAnim delAnim">
        <pc:chgData name="kawser.ibn.93@gmail.com" userId="S::urn:spo:guest#kawser.ibn.93@gmail.com::" providerId="AD" clId="Web-{708D09A9-84C8-6CF2-BB37-F1F6F3736271}" dt="2024-04-20T06:09:02.762" v="483" actId="20577"/>
        <pc:sldMkLst>
          <pc:docMk/>
          <pc:sldMk cId="1932161329" sldId="277"/>
        </pc:sldMkLst>
        <pc:spChg chg="add del mod">
          <ac:chgData name="kawser.ibn.93@gmail.com" userId="S::urn:spo:guest#kawser.ibn.93@gmail.com::" providerId="AD" clId="Web-{708D09A9-84C8-6CF2-BB37-F1F6F3736271}" dt="2024-04-20T05:10:52.398" v="432"/>
          <ac:spMkLst>
            <pc:docMk/>
            <pc:sldMk cId="1932161329" sldId="277"/>
            <ac:spMk id="5" creationId="{74184BEB-6CAF-9375-984A-4BB2D749DB71}"/>
          </ac:spMkLst>
        </pc:spChg>
        <pc:spChg chg="add del mod">
          <ac:chgData name="kawser.ibn.93@gmail.com" userId="S::urn:spo:guest#kawser.ibn.93@gmail.com::" providerId="AD" clId="Web-{708D09A9-84C8-6CF2-BB37-F1F6F3736271}" dt="2024-04-20T04:25:43.148" v="119"/>
          <ac:spMkLst>
            <pc:docMk/>
            <pc:sldMk cId="1932161329" sldId="277"/>
            <ac:spMk id="7" creationId="{899C6B8E-A5D9-8547-4D13-020A186F73B9}"/>
          </ac:spMkLst>
        </pc:spChg>
        <pc:spChg chg="add del mod">
          <ac:chgData name="kawser.ibn.93@gmail.com" userId="S::urn:spo:guest#kawser.ibn.93@gmail.com::" providerId="AD" clId="Web-{708D09A9-84C8-6CF2-BB37-F1F6F3736271}" dt="2024-04-20T04:26:17.992" v="133"/>
          <ac:spMkLst>
            <pc:docMk/>
            <pc:sldMk cId="1932161329" sldId="277"/>
            <ac:spMk id="10" creationId="{FD557B68-09A7-FA9F-BA56-439567C2A313}"/>
          </ac:spMkLst>
        </pc:spChg>
        <pc:spChg chg="mod">
          <ac:chgData name="kawser.ibn.93@gmail.com" userId="S::urn:spo:guest#kawser.ibn.93@gmail.com::" providerId="AD" clId="Web-{708D09A9-84C8-6CF2-BB37-F1F6F3736271}" dt="2024-04-20T05:10:50.820" v="425" actId="1076"/>
          <ac:spMkLst>
            <pc:docMk/>
            <pc:sldMk cId="1932161329" sldId="277"/>
            <ac:spMk id="12" creationId="{6F9BC0FB-2B26-0392-A2A5-AA72BE978AE3}"/>
          </ac:spMkLst>
        </pc:spChg>
        <pc:spChg chg="mod">
          <ac:chgData name="kawser.ibn.93@gmail.com" userId="S::urn:spo:guest#kawser.ibn.93@gmail.com::" providerId="AD" clId="Web-{708D09A9-84C8-6CF2-BB37-F1F6F3736271}" dt="2024-04-20T05:23:59.137" v="482" actId="20577"/>
          <ac:spMkLst>
            <pc:docMk/>
            <pc:sldMk cId="1932161329" sldId="277"/>
            <ac:spMk id="13" creationId="{66E0C5C0-BB7C-1E20-5326-F7DCDAFED34D}"/>
          </ac:spMkLst>
        </pc:spChg>
        <pc:spChg chg="mod">
          <ac:chgData name="kawser.ibn.93@gmail.com" userId="S::urn:spo:guest#kawser.ibn.93@gmail.com::" providerId="AD" clId="Web-{708D09A9-84C8-6CF2-BB37-F1F6F3736271}" dt="2024-04-20T06:09:02.762" v="483" actId="20577"/>
          <ac:spMkLst>
            <pc:docMk/>
            <pc:sldMk cId="1932161329" sldId="277"/>
            <ac:spMk id="14" creationId="{7766CE53-4870-EA6B-9C35-521950587513}"/>
          </ac:spMkLst>
        </pc:spChg>
        <pc:spChg chg="add del mod">
          <ac:chgData name="kawser.ibn.93@gmail.com" userId="S::urn:spo:guest#kawser.ibn.93@gmail.com::" providerId="AD" clId="Web-{708D09A9-84C8-6CF2-BB37-F1F6F3736271}" dt="2024-04-20T05:10:52.398" v="429"/>
          <ac:spMkLst>
            <pc:docMk/>
            <pc:sldMk cId="1932161329" sldId="277"/>
            <ac:spMk id="15" creationId="{B2AC6F68-A6A6-5BBC-81C1-2A33F029A84D}"/>
          </ac:spMkLst>
        </pc:spChg>
        <pc:spChg chg="add del mod">
          <ac:chgData name="kawser.ibn.93@gmail.com" userId="S::urn:spo:guest#kawser.ibn.93@gmail.com::" providerId="AD" clId="Web-{708D09A9-84C8-6CF2-BB37-F1F6F3736271}" dt="2024-04-20T05:10:52.398" v="430"/>
          <ac:spMkLst>
            <pc:docMk/>
            <pc:sldMk cId="1932161329" sldId="277"/>
            <ac:spMk id="16" creationId="{B7146478-C9F0-3A7A-58C9-2E9CF49AD01C}"/>
          </ac:spMkLst>
        </pc:spChg>
        <pc:spChg chg="mod">
          <ac:chgData name="kawser.ibn.93@gmail.com" userId="S::urn:spo:guest#kawser.ibn.93@gmail.com::" providerId="AD" clId="Web-{708D09A9-84C8-6CF2-BB37-F1F6F3736271}" dt="2024-04-20T05:10:56.523" v="445" actId="20577"/>
          <ac:spMkLst>
            <pc:docMk/>
            <pc:sldMk cId="1932161329" sldId="277"/>
            <ac:spMk id="167" creationId="{00000000-0000-0000-0000-000000000000}"/>
          </ac:spMkLst>
        </pc:spChg>
        <pc:spChg chg="mod">
          <ac:chgData name="kawser.ibn.93@gmail.com" userId="S::urn:spo:guest#kawser.ibn.93@gmail.com::" providerId="AD" clId="Web-{708D09A9-84C8-6CF2-BB37-F1F6F3736271}" dt="2024-04-20T05:11:41.306" v="450" actId="14100"/>
          <ac:spMkLst>
            <pc:docMk/>
            <pc:sldMk cId="1932161329" sldId="277"/>
            <ac:spMk id="168" creationId="{00000000-0000-0000-0000-000000000000}"/>
          </ac:spMkLst>
        </pc:spChg>
        <pc:picChg chg="add mod">
          <ac:chgData name="kawser.ibn.93@gmail.com" userId="S::urn:spo:guest#kawser.ibn.93@gmail.com::" providerId="AD" clId="Web-{708D09A9-84C8-6CF2-BB37-F1F6F3736271}" dt="2024-04-20T03:47:44.075" v="83" actId="1076"/>
          <ac:picMkLst>
            <pc:docMk/>
            <pc:sldMk cId="1932161329" sldId="277"/>
            <ac:picMk id="2" creationId="{8D029CA9-649C-D578-6285-A0E2B2244144}"/>
          </ac:picMkLst>
        </pc:picChg>
        <pc:picChg chg="add del mod">
          <ac:chgData name="kawser.ibn.93@gmail.com" userId="S::urn:spo:guest#kawser.ibn.93@gmail.com::" providerId="AD" clId="Web-{708D09A9-84C8-6CF2-BB37-F1F6F3736271}" dt="2024-04-20T05:11:33.259" v="448" actId="1076"/>
          <ac:picMkLst>
            <pc:docMk/>
            <pc:sldMk cId="1932161329" sldId="277"/>
            <ac:picMk id="3" creationId="{B79F36B6-CC2B-A8BE-F272-74C067F90F4E}"/>
          </ac:picMkLst>
        </pc:picChg>
        <pc:picChg chg="add del mod">
          <ac:chgData name="kawser.ibn.93@gmail.com" userId="S::urn:spo:guest#kawser.ibn.93@gmail.com::" providerId="AD" clId="Web-{708D09A9-84C8-6CF2-BB37-F1F6F3736271}" dt="2024-04-20T04:10:44.735" v="95"/>
          <ac:picMkLst>
            <pc:docMk/>
            <pc:sldMk cId="1932161329" sldId="277"/>
            <ac:picMk id="4" creationId="{5B9460E3-FDE7-8AC0-505B-F7E1B88331E4}"/>
          </ac:picMkLst>
        </pc:picChg>
        <pc:picChg chg="add del mod">
          <ac:chgData name="kawser.ibn.93@gmail.com" userId="S::urn:spo:guest#kawser.ibn.93@gmail.com::" providerId="AD" clId="Web-{708D09A9-84C8-6CF2-BB37-F1F6F3736271}" dt="2024-04-20T05:10:52.383" v="427"/>
          <ac:picMkLst>
            <pc:docMk/>
            <pc:sldMk cId="1932161329" sldId="277"/>
            <ac:picMk id="4" creationId="{E5AE80E4-C5FF-E29B-A921-EDD40D2B25E7}"/>
          </ac:picMkLst>
        </pc:picChg>
        <pc:picChg chg="add del mod">
          <ac:chgData name="kawser.ibn.93@gmail.com" userId="S::urn:spo:guest#kawser.ibn.93@gmail.com::" providerId="AD" clId="Web-{708D09A9-84C8-6CF2-BB37-F1F6F3736271}" dt="2024-04-20T04:25:43.148" v="121"/>
          <ac:picMkLst>
            <pc:docMk/>
            <pc:sldMk cId="1932161329" sldId="277"/>
            <ac:picMk id="5" creationId="{45CD00AB-AD16-8712-4F4E-2322F060F6F0}"/>
          </ac:picMkLst>
        </pc:picChg>
        <pc:picChg chg="add del mod">
          <ac:chgData name="kawser.ibn.93@gmail.com" userId="S::urn:spo:guest#kawser.ibn.93@gmail.com::" providerId="AD" clId="Web-{708D09A9-84C8-6CF2-BB37-F1F6F3736271}" dt="2024-04-20T04:25:43.148" v="120"/>
          <ac:picMkLst>
            <pc:docMk/>
            <pc:sldMk cId="1932161329" sldId="277"/>
            <ac:picMk id="6" creationId="{A0F66664-E557-3236-A299-FDFB5F95DE56}"/>
          </ac:picMkLst>
        </pc:picChg>
        <pc:picChg chg="add del mod">
          <ac:chgData name="kawser.ibn.93@gmail.com" userId="S::urn:spo:guest#kawser.ibn.93@gmail.com::" providerId="AD" clId="Web-{708D09A9-84C8-6CF2-BB37-F1F6F3736271}" dt="2024-04-20T04:26:17.992" v="135"/>
          <ac:picMkLst>
            <pc:docMk/>
            <pc:sldMk cId="1932161329" sldId="277"/>
            <ac:picMk id="8" creationId="{CCB7567F-2B02-1E58-DE2D-40ACCEBA41F8}"/>
          </ac:picMkLst>
        </pc:picChg>
        <pc:picChg chg="add del mod">
          <ac:chgData name="kawser.ibn.93@gmail.com" userId="S::urn:spo:guest#kawser.ibn.93@gmail.com::" providerId="AD" clId="Web-{708D09A9-84C8-6CF2-BB37-F1F6F3736271}" dt="2024-04-20T04:26:17.992" v="134"/>
          <ac:picMkLst>
            <pc:docMk/>
            <pc:sldMk cId="1932161329" sldId="277"/>
            <ac:picMk id="9" creationId="{4EE8FB0A-A233-6F3F-E3B5-654E191CA26B}"/>
          </ac:picMkLst>
        </pc:picChg>
        <pc:picChg chg="add del mod">
          <ac:chgData name="kawser.ibn.93@gmail.com" userId="S::urn:spo:guest#kawser.ibn.93@gmail.com::" providerId="AD" clId="Web-{708D09A9-84C8-6CF2-BB37-F1F6F3736271}" dt="2024-04-20T05:10:52.383" v="428"/>
          <ac:picMkLst>
            <pc:docMk/>
            <pc:sldMk cId="1932161329" sldId="277"/>
            <ac:picMk id="11" creationId="{CD0E154E-5C7F-3BB9-D3D4-1CF0EC047D5C}"/>
          </ac:picMkLst>
        </pc:picChg>
        <pc:picChg chg="add del mod">
          <ac:chgData name="kawser.ibn.93@gmail.com" userId="S::urn:spo:guest#kawser.ibn.93@gmail.com::" providerId="AD" clId="Web-{708D09A9-84C8-6CF2-BB37-F1F6F3736271}" dt="2024-04-20T05:10:52.398" v="431"/>
          <ac:picMkLst>
            <pc:docMk/>
            <pc:sldMk cId="1932161329" sldId="277"/>
            <ac:picMk id="17" creationId="{D60A537F-29C0-B05F-6EA0-D51D4C8B71E6}"/>
          </ac:picMkLst>
        </pc:picChg>
        <pc:picChg chg="add del mod">
          <ac:chgData name="kawser.ibn.93@gmail.com" userId="S::urn:spo:guest#kawser.ibn.93@gmail.com::" providerId="AD" clId="Web-{708D09A9-84C8-6CF2-BB37-F1F6F3736271}" dt="2024-04-20T05:10:54.008" v="433"/>
          <ac:picMkLst>
            <pc:docMk/>
            <pc:sldMk cId="1932161329" sldId="277"/>
            <ac:picMk id="169" creationId="{00000000-0000-0000-0000-000000000000}"/>
          </ac:picMkLst>
        </pc:picChg>
      </pc:sldChg>
      <pc:sldChg chg="addSp delSp modSp add ord replId delAnim">
        <pc:chgData name="kawser.ibn.93@gmail.com" userId="S::urn:spo:guest#kawser.ibn.93@gmail.com::" providerId="AD" clId="Web-{708D09A9-84C8-6CF2-BB37-F1F6F3736271}" dt="2024-04-20T06:10:19.596" v="491" actId="20577"/>
        <pc:sldMkLst>
          <pc:docMk/>
          <pc:sldMk cId="1548880358" sldId="278"/>
        </pc:sldMkLst>
        <pc:spChg chg="del">
          <ac:chgData name="kawser.ibn.93@gmail.com" userId="S::urn:spo:guest#kawser.ibn.93@gmail.com::" providerId="AD" clId="Web-{708D09A9-84C8-6CF2-BB37-F1F6F3736271}" dt="2024-04-20T04:44:30.629" v="195"/>
          <ac:spMkLst>
            <pc:docMk/>
            <pc:sldMk cId="1548880358" sldId="278"/>
            <ac:spMk id="5" creationId="{74184BEB-6CAF-9375-984A-4BB2D749DB71}"/>
          </ac:spMkLst>
        </pc:spChg>
        <pc:spChg chg="add del">
          <ac:chgData name="kawser.ibn.93@gmail.com" userId="S::urn:spo:guest#kawser.ibn.93@gmail.com::" providerId="AD" clId="Web-{708D09A9-84C8-6CF2-BB37-F1F6F3736271}" dt="2024-04-20T04:45:09.536" v="206"/>
          <ac:spMkLst>
            <pc:docMk/>
            <pc:sldMk cId="1548880358" sldId="278"/>
            <ac:spMk id="7" creationId="{904CC149-FBCC-63EC-9024-7D033D4C2B86}"/>
          </ac:spMkLst>
        </pc:spChg>
        <pc:spChg chg="add mod">
          <ac:chgData name="kawser.ibn.93@gmail.com" userId="S::urn:spo:guest#kawser.ibn.93@gmail.com::" providerId="AD" clId="Web-{708D09A9-84C8-6CF2-BB37-F1F6F3736271}" dt="2024-04-20T06:10:19.596" v="491" actId="20577"/>
          <ac:spMkLst>
            <pc:docMk/>
            <pc:sldMk cId="1548880358" sldId="278"/>
            <ac:spMk id="9" creationId="{15471EAA-C85D-5CC9-9AC5-6DEFEDFE0BED}"/>
          </ac:spMkLst>
        </pc:spChg>
        <pc:spChg chg="del">
          <ac:chgData name="kawser.ibn.93@gmail.com" userId="S::urn:spo:guest#kawser.ibn.93@gmail.com::" providerId="AD" clId="Web-{708D09A9-84C8-6CF2-BB37-F1F6F3736271}" dt="2024-04-20T04:44:39.973" v="200"/>
          <ac:spMkLst>
            <pc:docMk/>
            <pc:sldMk cId="1548880358" sldId="278"/>
            <ac:spMk id="12" creationId="{6F9BC0FB-2B26-0392-A2A5-AA72BE978AE3}"/>
          </ac:spMkLst>
        </pc:spChg>
        <pc:spChg chg="del">
          <ac:chgData name="kawser.ibn.93@gmail.com" userId="S::urn:spo:guest#kawser.ibn.93@gmail.com::" providerId="AD" clId="Web-{708D09A9-84C8-6CF2-BB37-F1F6F3736271}" dt="2024-04-20T04:44:39.973" v="199"/>
          <ac:spMkLst>
            <pc:docMk/>
            <pc:sldMk cId="1548880358" sldId="278"/>
            <ac:spMk id="13" creationId="{66E0C5C0-BB7C-1E20-5326-F7DCDAFED34D}"/>
          </ac:spMkLst>
        </pc:spChg>
        <pc:spChg chg="del">
          <ac:chgData name="kawser.ibn.93@gmail.com" userId="S::urn:spo:guest#kawser.ibn.93@gmail.com::" providerId="AD" clId="Web-{708D09A9-84C8-6CF2-BB37-F1F6F3736271}" dt="2024-04-20T04:44:39.973" v="198"/>
          <ac:spMkLst>
            <pc:docMk/>
            <pc:sldMk cId="1548880358" sldId="278"/>
            <ac:spMk id="14" creationId="{7766CE53-4870-EA6B-9C35-521950587513}"/>
          </ac:spMkLst>
        </pc:spChg>
        <pc:spChg chg="del">
          <ac:chgData name="kawser.ibn.93@gmail.com" userId="S::urn:spo:guest#kawser.ibn.93@gmail.com::" providerId="AD" clId="Web-{708D09A9-84C8-6CF2-BB37-F1F6F3736271}" dt="2024-04-20T04:44:26.567" v="190"/>
          <ac:spMkLst>
            <pc:docMk/>
            <pc:sldMk cId="1548880358" sldId="278"/>
            <ac:spMk id="15" creationId="{B2AC6F68-A6A6-5BBC-81C1-2A33F029A84D}"/>
          </ac:spMkLst>
        </pc:spChg>
        <pc:spChg chg="del mod">
          <ac:chgData name="kawser.ibn.93@gmail.com" userId="S::urn:spo:guest#kawser.ibn.93@gmail.com::" providerId="AD" clId="Web-{708D09A9-84C8-6CF2-BB37-F1F6F3736271}" dt="2024-04-20T04:44:37.504" v="197"/>
          <ac:spMkLst>
            <pc:docMk/>
            <pc:sldMk cId="1548880358" sldId="278"/>
            <ac:spMk id="16" creationId="{B7146478-C9F0-3A7A-58C9-2E9CF49AD01C}"/>
          </ac:spMkLst>
        </pc:spChg>
        <pc:spChg chg="mod">
          <ac:chgData name="kawser.ibn.93@gmail.com" userId="S::urn:spo:guest#kawser.ibn.93@gmail.com::" providerId="AD" clId="Web-{708D09A9-84C8-6CF2-BB37-F1F6F3736271}" dt="2024-04-20T04:44:53.270" v="204" actId="20577"/>
          <ac:spMkLst>
            <pc:docMk/>
            <pc:sldMk cId="1548880358" sldId="278"/>
            <ac:spMk id="167" creationId="{00000000-0000-0000-0000-000000000000}"/>
          </ac:spMkLst>
        </pc:spChg>
        <pc:spChg chg="del">
          <ac:chgData name="kawser.ibn.93@gmail.com" userId="S::urn:spo:guest#kawser.ibn.93@gmail.com::" providerId="AD" clId="Web-{708D09A9-84C8-6CF2-BB37-F1F6F3736271}" dt="2024-04-20T04:44:39.973" v="201"/>
          <ac:spMkLst>
            <pc:docMk/>
            <pc:sldMk cId="1548880358" sldId="278"/>
            <ac:spMk id="168" creationId="{00000000-0000-0000-0000-000000000000}"/>
          </ac:spMkLst>
        </pc:spChg>
        <pc:picChg chg="del">
          <ac:chgData name="kawser.ibn.93@gmail.com" userId="S::urn:spo:guest#kawser.ibn.93@gmail.com::" providerId="AD" clId="Web-{708D09A9-84C8-6CF2-BB37-F1F6F3736271}" dt="2024-04-20T04:44:25.676" v="189"/>
          <ac:picMkLst>
            <pc:docMk/>
            <pc:sldMk cId="1548880358" sldId="278"/>
            <ac:picMk id="3" creationId="{B79F36B6-CC2B-A8BE-F272-74C067F90F4E}"/>
          </ac:picMkLst>
        </pc:picChg>
        <pc:picChg chg="del">
          <ac:chgData name="kawser.ibn.93@gmail.com" userId="S::urn:spo:guest#kawser.ibn.93@gmail.com::" providerId="AD" clId="Web-{708D09A9-84C8-6CF2-BB37-F1F6F3736271}" dt="2024-04-20T04:44:29.989" v="193"/>
          <ac:picMkLst>
            <pc:docMk/>
            <pc:sldMk cId="1548880358" sldId="278"/>
            <ac:picMk id="4" creationId="{E5AE80E4-C5FF-E29B-A921-EDD40D2B25E7}"/>
          </ac:picMkLst>
        </pc:picChg>
        <pc:picChg chg="del">
          <ac:chgData name="kawser.ibn.93@gmail.com" userId="S::urn:spo:guest#kawser.ibn.93@gmail.com::" providerId="AD" clId="Web-{708D09A9-84C8-6CF2-BB37-F1F6F3736271}" dt="2024-04-20T04:44:30.114" v="194"/>
          <ac:picMkLst>
            <pc:docMk/>
            <pc:sldMk cId="1548880358" sldId="278"/>
            <ac:picMk id="11" creationId="{CD0E154E-5C7F-3BB9-D3D4-1CF0EC047D5C}"/>
          </ac:picMkLst>
        </pc:picChg>
        <pc:picChg chg="del">
          <ac:chgData name="kawser.ibn.93@gmail.com" userId="S::urn:spo:guest#kawser.ibn.93@gmail.com::" providerId="AD" clId="Web-{708D09A9-84C8-6CF2-BB37-F1F6F3736271}" dt="2024-04-20T04:44:27.067" v="191"/>
          <ac:picMkLst>
            <pc:docMk/>
            <pc:sldMk cId="1548880358" sldId="278"/>
            <ac:picMk id="17" creationId="{D60A537F-29C0-B05F-6EA0-D51D4C8B71E6}"/>
          </ac:picMkLst>
        </pc:picChg>
        <pc:picChg chg="del">
          <ac:chgData name="kawser.ibn.93@gmail.com" userId="S::urn:spo:guest#kawser.ibn.93@gmail.com::" providerId="AD" clId="Web-{708D09A9-84C8-6CF2-BB37-F1F6F3736271}" dt="2024-04-20T04:54:47.817" v="260"/>
          <ac:picMkLst>
            <pc:docMk/>
            <pc:sldMk cId="1548880358" sldId="278"/>
            <ac:picMk id="169" creationId="{00000000-0000-0000-0000-000000000000}"/>
          </ac:picMkLst>
        </pc:picChg>
      </pc:sldChg>
      <pc:sldChg chg="addSp delSp modSp add replId delAnim">
        <pc:chgData name="kawser.ibn.93@gmail.com" userId="S::urn:spo:guest#kawser.ibn.93@gmail.com::" providerId="AD" clId="Web-{708D09A9-84C8-6CF2-BB37-F1F6F3736271}" dt="2024-04-20T05:05:27.966" v="384" actId="1076"/>
        <pc:sldMkLst>
          <pc:docMk/>
          <pc:sldMk cId="2365700750" sldId="279"/>
        </pc:sldMkLst>
        <pc:spChg chg="del">
          <ac:chgData name="kawser.ibn.93@gmail.com" userId="S::urn:spo:guest#kawser.ibn.93@gmail.com::" providerId="AD" clId="Web-{708D09A9-84C8-6CF2-BB37-F1F6F3736271}" dt="2024-04-20T04:48:46.292" v="244"/>
          <ac:spMkLst>
            <pc:docMk/>
            <pc:sldMk cId="2365700750" sldId="279"/>
            <ac:spMk id="5" creationId="{74184BEB-6CAF-9375-984A-4BB2D749DB71}"/>
          </ac:spMkLst>
        </pc:spChg>
        <pc:spChg chg="del">
          <ac:chgData name="kawser.ibn.93@gmail.com" userId="S::urn:spo:guest#kawser.ibn.93@gmail.com::" providerId="AD" clId="Web-{708D09A9-84C8-6CF2-BB37-F1F6F3736271}" dt="2024-04-20T04:48:51.167" v="253"/>
          <ac:spMkLst>
            <pc:docMk/>
            <pc:sldMk cId="2365700750" sldId="279"/>
            <ac:spMk id="12" creationId="{6F9BC0FB-2B26-0392-A2A5-AA72BE978AE3}"/>
          </ac:spMkLst>
        </pc:spChg>
        <pc:spChg chg="del">
          <ac:chgData name="kawser.ibn.93@gmail.com" userId="S::urn:spo:guest#kawser.ibn.93@gmail.com::" providerId="AD" clId="Web-{708D09A9-84C8-6CF2-BB37-F1F6F3736271}" dt="2024-04-20T04:48:51.167" v="252"/>
          <ac:spMkLst>
            <pc:docMk/>
            <pc:sldMk cId="2365700750" sldId="279"/>
            <ac:spMk id="13" creationId="{66E0C5C0-BB7C-1E20-5326-F7DCDAFED34D}"/>
          </ac:spMkLst>
        </pc:spChg>
        <pc:spChg chg="del">
          <ac:chgData name="kawser.ibn.93@gmail.com" userId="S::urn:spo:guest#kawser.ibn.93@gmail.com::" providerId="AD" clId="Web-{708D09A9-84C8-6CF2-BB37-F1F6F3736271}" dt="2024-04-20T04:48:51.167" v="251"/>
          <ac:spMkLst>
            <pc:docMk/>
            <pc:sldMk cId="2365700750" sldId="279"/>
            <ac:spMk id="14" creationId="{7766CE53-4870-EA6B-9C35-521950587513}"/>
          </ac:spMkLst>
        </pc:spChg>
        <pc:spChg chg="del">
          <ac:chgData name="kawser.ibn.93@gmail.com" userId="S::urn:spo:guest#kawser.ibn.93@gmail.com::" providerId="AD" clId="Web-{708D09A9-84C8-6CF2-BB37-F1F6F3736271}" dt="2024-04-20T04:48:46.292" v="247"/>
          <ac:spMkLst>
            <pc:docMk/>
            <pc:sldMk cId="2365700750" sldId="279"/>
            <ac:spMk id="15" creationId="{B2AC6F68-A6A6-5BBC-81C1-2A33F029A84D}"/>
          </ac:spMkLst>
        </pc:spChg>
        <pc:spChg chg="del">
          <ac:chgData name="kawser.ibn.93@gmail.com" userId="S::urn:spo:guest#kawser.ibn.93@gmail.com::" providerId="AD" clId="Web-{708D09A9-84C8-6CF2-BB37-F1F6F3736271}" dt="2024-04-20T04:48:46.292" v="246"/>
          <ac:spMkLst>
            <pc:docMk/>
            <pc:sldMk cId="2365700750" sldId="279"/>
            <ac:spMk id="16" creationId="{B7146478-C9F0-3A7A-58C9-2E9CF49AD01C}"/>
          </ac:spMkLst>
        </pc:spChg>
        <pc:spChg chg="del">
          <ac:chgData name="kawser.ibn.93@gmail.com" userId="S::urn:spo:guest#kawser.ibn.93@gmail.com::" providerId="AD" clId="Web-{708D09A9-84C8-6CF2-BB37-F1F6F3736271}" dt="2024-04-20T04:48:51.167" v="254"/>
          <ac:spMkLst>
            <pc:docMk/>
            <pc:sldMk cId="2365700750" sldId="279"/>
            <ac:spMk id="166" creationId="{00000000-0000-0000-0000-000000000000}"/>
          </ac:spMkLst>
        </pc:spChg>
        <pc:spChg chg="mod">
          <ac:chgData name="kawser.ibn.93@gmail.com" userId="S::urn:spo:guest#kawser.ibn.93@gmail.com::" providerId="AD" clId="Web-{708D09A9-84C8-6CF2-BB37-F1F6F3736271}" dt="2024-04-20T05:01:11.061" v="346" actId="1076"/>
          <ac:spMkLst>
            <pc:docMk/>
            <pc:sldMk cId="2365700750" sldId="279"/>
            <ac:spMk id="167" creationId="{00000000-0000-0000-0000-000000000000}"/>
          </ac:spMkLst>
        </pc:spChg>
        <pc:spChg chg="del">
          <ac:chgData name="kawser.ibn.93@gmail.com" userId="S::urn:spo:guest#kawser.ibn.93@gmail.com::" providerId="AD" clId="Web-{708D09A9-84C8-6CF2-BB37-F1F6F3736271}" dt="2024-04-20T04:48:46.292" v="250"/>
          <ac:spMkLst>
            <pc:docMk/>
            <pc:sldMk cId="2365700750" sldId="279"/>
            <ac:spMk id="168" creationId="{00000000-0000-0000-0000-000000000000}"/>
          </ac:spMkLst>
        </pc:spChg>
        <pc:picChg chg="del">
          <ac:chgData name="kawser.ibn.93@gmail.com" userId="S::urn:spo:guest#kawser.ibn.93@gmail.com::" providerId="AD" clId="Web-{708D09A9-84C8-6CF2-BB37-F1F6F3736271}" dt="2024-04-20T04:48:44.167" v="243"/>
          <ac:picMkLst>
            <pc:docMk/>
            <pc:sldMk cId="2365700750" sldId="279"/>
            <ac:picMk id="3" creationId="{B79F36B6-CC2B-A8BE-F272-74C067F90F4E}"/>
          </ac:picMkLst>
        </pc:picChg>
        <pc:picChg chg="del">
          <ac:chgData name="kawser.ibn.93@gmail.com" userId="S::urn:spo:guest#kawser.ibn.93@gmail.com::" providerId="AD" clId="Web-{708D09A9-84C8-6CF2-BB37-F1F6F3736271}" dt="2024-04-20T04:48:46.292" v="249"/>
          <ac:picMkLst>
            <pc:docMk/>
            <pc:sldMk cId="2365700750" sldId="279"/>
            <ac:picMk id="4" creationId="{E5AE80E4-C5FF-E29B-A921-EDD40D2B25E7}"/>
          </ac:picMkLst>
        </pc:picChg>
        <pc:picChg chg="add mod">
          <ac:chgData name="kawser.ibn.93@gmail.com" userId="S::urn:spo:guest#kawser.ibn.93@gmail.com::" providerId="AD" clId="Web-{708D09A9-84C8-6CF2-BB37-F1F6F3736271}" dt="2024-04-20T05:01:04.686" v="345" actId="1076"/>
          <ac:picMkLst>
            <pc:docMk/>
            <pc:sldMk cId="2365700750" sldId="279"/>
            <ac:picMk id="7" creationId="{E9A49A17-BEB6-C88B-C506-FB7091D07E7A}"/>
          </ac:picMkLst>
        </pc:picChg>
        <pc:picChg chg="add mod">
          <ac:chgData name="kawser.ibn.93@gmail.com" userId="S::urn:spo:guest#kawser.ibn.93@gmail.com::" providerId="AD" clId="Web-{708D09A9-84C8-6CF2-BB37-F1F6F3736271}" dt="2024-04-20T05:05:22.903" v="382" actId="1076"/>
          <ac:picMkLst>
            <pc:docMk/>
            <pc:sldMk cId="2365700750" sldId="279"/>
            <ac:picMk id="9" creationId="{363E0C3B-2A18-6476-B620-61CCE72BE381}"/>
          </ac:picMkLst>
        </pc:picChg>
        <pc:picChg chg="del">
          <ac:chgData name="kawser.ibn.93@gmail.com" userId="S::urn:spo:guest#kawser.ibn.93@gmail.com::" providerId="AD" clId="Web-{708D09A9-84C8-6CF2-BB37-F1F6F3736271}" dt="2024-04-20T04:48:46.292" v="248"/>
          <ac:picMkLst>
            <pc:docMk/>
            <pc:sldMk cId="2365700750" sldId="279"/>
            <ac:picMk id="11" creationId="{CD0E154E-5C7F-3BB9-D3D4-1CF0EC047D5C}"/>
          </ac:picMkLst>
        </pc:picChg>
        <pc:picChg chg="del">
          <ac:chgData name="kawser.ibn.93@gmail.com" userId="S::urn:spo:guest#kawser.ibn.93@gmail.com::" providerId="AD" clId="Web-{708D09A9-84C8-6CF2-BB37-F1F6F3736271}" dt="2024-04-20T04:48:46.292" v="245"/>
          <ac:picMkLst>
            <pc:docMk/>
            <pc:sldMk cId="2365700750" sldId="279"/>
            <ac:picMk id="17" creationId="{D60A537F-29C0-B05F-6EA0-D51D4C8B71E6}"/>
          </ac:picMkLst>
        </pc:picChg>
        <pc:picChg chg="add mod">
          <ac:chgData name="kawser.ibn.93@gmail.com" userId="S::urn:spo:guest#kawser.ibn.93@gmail.com::" providerId="AD" clId="Web-{708D09A9-84C8-6CF2-BB37-F1F6F3736271}" dt="2024-04-20T05:05:25.622" v="383" actId="1076"/>
          <ac:picMkLst>
            <pc:docMk/>
            <pc:sldMk cId="2365700750" sldId="279"/>
            <ac:picMk id="18" creationId="{AEA3376F-A4AD-4713-2E1F-78A8F2CE3091}"/>
          </ac:picMkLst>
        </pc:picChg>
        <pc:picChg chg="add mod">
          <ac:chgData name="kawser.ibn.93@gmail.com" userId="S::urn:spo:guest#kawser.ibn.93@gmail.com::" providerId="AD" clId="Web-{708D09A9-84C8-6CF2-BB37-F1F6F3736271}" dt="2024-04-20T05:05:27.966" v="384" actId="1076"/>
          <ac:picMkLst>
            <pc:docMk/>
            <pc:sldMk cId="2365700750" sldId="279"/>
            <ac:picMk id="20" creationId="{711BB25A-4215-625F-48CA-5AAC6C718855}"/>
          </ac:picMkLst>
        </pc:picChg>
        <pc:picChg chg="add del mod">
          <ac:chgData name="kawser.ibn.93@gmail.com" userId="S::urn:spo:guest#kawser.ibn.93@gmail.com::" providerId="AD" clId="Web-{708D09A9-84C8-6CF2-BB37-F1F6F3736271}" dt="2024-04-20T05:00:11.138" v="321"/>
          <ac:picMkLst>
            <pc:docMk/>
            <pc:sldMk cId="2365700750" sldId="279"/>
            <ac:picMk id="22" creationId="{816E9643-68D6-E470-FE81-358FDFED641F}"/>
          </ac:picMkLst>
        </pc:picChg>
        <pc:picChg chg="add del">
          <ac:chgData name="kawser.ibn.93@gmail.com" userId="S::urn:spo:guest#kawser.ibn.93@gmail.com::" providerId="AD" clId="Web-{708D09A9-84C8-6CF2-BB37-F1F6F3736271}" dt="2024-04-20T04:47:51.384" v="226"/>
          <ac:picMkLst>
            <pc:docMk/>
            <pc:sldMk cId="2365700750" sldId="279"/>
            <ac:picMk id="169" creationId="{00000000-0000-0000-0000-000000000000}"/>
          </ac:picMkLst>
        </pc:picChg>
      </pc:sldChg>
      <pc:sldChg chg="addSp delSp modSp add replId">
        <pc:chgData name="kawser.ibn.93@gmail.com" userId="S::urn:spo:guest#kawser.ibn.93@gmail.com::" providerId="AD" clId="Web-{708D09A9-84C8-6CF2-BB37-F1F6F3736271}" dt="2024-04-20T05:15:37.952" v="458" actId="1076"/>
        <pc:sldMkLst>
          <pc:docMk/>
          <pc:sldMk cId="2239163746" sldId="280"/>
        </pc:sldMkLst>
        <pc:picChg chg="add mod">
          <ac:chgData name="kawser.ibn.93@gmail.com" userId="S::urn:spo:guest#kawser.ibn.93@gmail.com::" providerId="AD" clId="Web-{708D09A9-84C8-6CF2-BB37-F1F6F3736271}" dt="2024-04-20T05:03:14.040" v="379" actId="1076"/>
          <ac:picMkLst>
            <pc:docMk/>
            <pc:sldMk cId="2239163746" sldId="280"/>
            <ac:picMk id="4" creationId="{C5FDA372-6447-FA1D-BC98-29582DBA3882}"/>
          </ac:picMkLst>
        </pc:picChg>
        <pc:picChg chg="add mod">
          <ac:chgData name="kawser.ibn.93@gmail.com" userId="S::urn:spo:guest#kawser.ibn.93@gmail.com::" providerId="AD" clId="Web-{708D09A9-84C8-6CF2-BB37-F1F6F3736271}" dt="2024-04-20T05:03:16.321" v="380" actId="1076"/>
          <ac:picMkLst>
            <pc:docMk/>
            <pc:sldMk cId="2239163746" sldId="280"/>
            <ac:picMk id="6" creationId="{E5BC7AAE-051D-4ACB-BE51-4DCD012BC510}"/>
          </ac:picMkLst>
        </pc:picChg>
        <pc:picChg chg="add del">
          <ac:chgData name="kawser.ibn.93@gmail.com" userId="S::urn:spo:guest#kawser.ibn.93@gmail.com::" providerId="AD" clId="Web-{708D09A9-84C8-6CF2-BB37-F1F6F3736271}" dt="2024-04-20T05:01:56.844" v="356"/>
          <ac:picMkLst>
            <pc:docMk/>
            <pc:sldMk cId="2239163746" sldId="280"/>
            <ac:picMk id="7" creationId="{E9A49A17-BEB6-C88B-C506-FB7091D07E7A}"/>
          </ac:picMkLst>
        </pc:picChg>
        <pc:picChg chg="del">
          <ac:chgData name="kawser.ibn.93@gmail.com" userId="S::urn:spo:guest#kawser.ibn.93@gmail.com::" providerId="AD" clId="Web-{708D09A9-84C8-6CF2-BB37-F1F6F3736271}" dt="2024-04-20T05:01:54.812" v="354"/>
          <ac:picMkLst>
            <pc:docMk/>
            <pc:sldMk cId="2239163746" sldId="280"/>
            <ac:picMk id="9" creationId="{363E0C3B-2A18-6476-B620-61CCE72BE381}"/>
          </ac:picMkLst>
        </pc:picChg>
        <pc:picChg chg="add mod">
          <ac:chgData name="kawser.ibn.93@gmail.com" userId="S::urn:spo:guest#kawser.ibn.93@gmail.com::" providerId="AD" clId="Web-{708D09A9-84C8-6CF2-BB37-F1F6F3736271}" dt="2024-04-20T05:03:10.555" v="377" actId="1076"/>
          <ac:picMkLst>
            <pc:docMk/>
            <pc:sldMk cId="2239163746" sldId="280"/>
            <ac:picMk id="10" creationId="{7416A933-1FA4-5CB5-854B-1179AA26E082}"/>
          </ac:picMkLst>
        </pc:picChg>
        <pc:picChg chg="add mod">
          <ac:chgData name="kawser.ibn.93@gmail.com" userId="S::urn:spo:guest#kawser.ibn.93@gmail.com::" providerId="AD" clId="Web-{708D09A9-84C8-6CF2-BB37-F1F6F3736271}" dt="2024-04-20T05:15:37.952" v="458" actId="1076"/>
          <ac:picMkLst>
            <pc:docMk/>
            <pc:sldMk cId="2239163746" sldId="280"/>
            <ac:picMk id="12" creationId="{8D325D60-0790-D088-D367-6D9828DC922E}"/>
          </ac:picMkLst>
        </pc:picChg>
        <pc:picChg chg="add mod">
          <ac:chgData name="kawser.ibn.93@gmail.com" userId="S::urn:spo:guest#kawser.ibn.93@gmail.com::" providerId="AD" clId="Web-{708D09A9-84C8-6CF2-BB37-F1F6F3736271}" dt="2024-04-20T05:03:05.587" v="375" actId="1076"/>
          <ac:picMkLst>
            <pc:docMk/>
            <pc:sldMk cId="2239163746" sldId="280"/>
            <ac:picMk id="14" creationId="{540F76E1-7AE7-66B2-72FA-8AC317DB341D}"/>
          </ac:picMkLst>
        </pc:picChg>
        <pc:picChg chg="del">
          <ac:chgData name="kawser.ibn.93@gmail.com" userId="S::urn:spo:guest#kawser.ibn.93@gmail.com::" providerId="AD" clId="Web-{708D09A9-84C8-6CF2-BB37-F1F6F3736271}" dt="2024-04-20T05:02:04.750" v="360"/>
          <ac:picMkLst>
            <pc:docMk/>
            <pc:sldMk cId="2239163746" sldId="280"/>
            <ac:picMk id="18" creationId="{AEA3376F-A4AD-4713-2E1F-78A8F2CE3091}"/>
          </ac:picMkLst>
        </pc:picChg>
        <pc:picChg chg="del">
          <ac:chgData name="kawser.ibn.93@gmail.com" userId="S::urn:spo:guest#kawser.ibn.93@gmail.com::" providerId="AD" clId="Web-{708D09A9-84C8-6CF2-BB37-F1F6F3736271}" dt="2024-04-20T05:02:06.141" v="361"/>
          <ac:picMkLst>
            <pc:docMk/>
            <pc:sldMk cId="2239163746" sldId="280"/>
            <ac:picMk id="20" creationId="{711BB25A-4215-625F-48CA-5AAC6C718855}"/>
          </ac:picMkLst>
        </pc:picChg>
      </pc:sldChg>
      <pc:sldChg chg="addSp delSp modSp add ord replId">
        <pc:chgData name="kawser.ibn.93@gmail.com" userId="S::urn:spo:guest#kawser.ibn.93@gmail.com::" providerId="AD" clId="Web-{708D09A9-84C8-6CF2-BB37-F1F6F3736271}" dt="2024-04-20T06:16:58.541" v="564" actId="1076"/>
        <pc:sldMkLst>
          <pc:docMk/>
          <pc:sldMk cId="1260166826" sldId="281"/>
        </pc:sldMkLst>
        <pc:spChg chg="add">
          <ac:chgData name="kawser.ibn.93@gmail.com" userId="S::urn:spo:guest#kawser.ibn.93@gmail.com::" providerId="AD" clId="Web-{708D09A9-84C8-6CF2-BB37-F1F6F3736271}" dt="2024-04-20T06:16:14.414" v="553"/>
          <ac:spMkLst>
            <pc:docMk/>
            <pc:sldMk cId="1260166826" sldId="281"/>
            <ac:spMk id="11" creationId="{822078D0-AFA8-9F51-7D7D-8205FEB8C0FE}"/>
          </ac:spMkLst>
        </pc:spChg>
        <pc:spChg chg="add">
          <ac:chgData name="kawser.ibn.93@gmail.com" userId="S::urn:spo:guest#kawser.ibn.93@gmail.com::" providerId="AD" clId="Web-{708D09A9-84C8-6CF2-BB37-F1F6F3736271}" dt="2024-04-20T06:16:14.430" v="554"/>
          <ac:spMkLst>
            <pc:docMk/>
            <pc:sldMk cId="1260166826" sldId="281"/>
            <ac:spMk id="15" creationId="{5F3ACD91-742A-A9A7-655B-9F25733877CA}"/>
          </ac:spMkLst>
        </pc:spChg>
        <pc:spChg chg="add">
          <ac:chgData name="kawser.ibn.93@gmail.com" userId="S::urn:spo:guest#kawser.ibn.93@gmail.com::" providerId="AD" clId="Web-{708D09A9-84C8-6CF2-BB37-F1F6F3736271}" dt="2024-04-20T06:16:14.430" v="555"/>
          <ac:spMkLst>
            <pc:docMk/>
            <pc:sldMk cId="1260166826" sldId="281"/>
            <ac:spMk id="17" creationId="{02694256-A55B-D4F8-B0A6-D2CF14A3A528}"/>
          </ac:spMkLst>
        </pc:spChg>
        <pc:spChg chg="add">
          <ac:chgData name="kawser.ibn.93@gmail.com" userId="S::urn:spo:guest#kawser.ibn.93@gmail.com::" providerId="AD" clId="Web-{708D09A9-84C8-6CF2-BB37-F1F6F3736271}" dt="2024-04-20T06:16:14.430" v="556"/>
          <ac:spMkLst>
            <pc:docMk/>
            <pc:sldMk cId="1260166826" sldId="281"/>
            <ac:spMk id="19" creationId="{AA016B1A-2EC3-847C-1F67-C1BDF490483F}"/>
          </ac:spMkLst>
        </pc:spChg>
        <pc:spChg chg="add">
          <ac:chgData name="kawser.ibn.93@gmail.com" userId="S::urn:spo:guest#kawser.ibn.93@gmail.com::" providerId="AD" clId="Web-{708D09A9-84C8-6CF2-BB37-F1F6F3736271}" dt="2024-04-20T06:16:14.446" v="557"/>
          <ac:spMkLst>
            <pc:docMk/>
            <pc:sldMk cId="1260166826" sldId="281"/>
            <ac:spMk id="21" creationId="{9CCE46CC-15D5-E2F7-0BB0-5D67EB863BD2}"/>
          </ac:spMkLst>
        </pc:spChg>
        <pc:spChg chg="add">
          <ac:chgData name="kawser.ibn.93@gmail.com" userId="S::urn:spo:guest#kawser.ibn.93@gmail.com::" providerId="AD" clId="Web-{708D09A9-84C8-6CF2-BB37-F1F6F3736271}" dt="2024-04-20T06:16:14.446" v="558"/>
          <ac:spMkLst>
            <pc:docMk/>
            <pc:sldMk cId="1260166826" sldId="281"/>
            <ac:spMk id="23" creationId="{AF49A7FB-2621-E040-3D36-44BC9D1188CE}"/>
          </ac:spMkLst>
        </pc:spChg>
        <pc:spChg chg="add">
          <ac:chgData name="kawser.ibn.93@gmail.com" userId="S::urn:spo:guest#kawser.ibn.93@gmail.com::" providerId="AD" clId="Web-{708D09A9-84C8-6CF2-BB37-F1F6F3736271}" dt="2024-04-20T06:16:14.446" v="559"/>
          <ac:spMkLst>
            <pc:docMk/>
            <pc:sldMk cId="1260166826" sldId="281"/>
            <ac:spMk id="25" creationId="{91322F89-94B1-6A65-2C88-D6CB8E25170E}"/>
          </ac:spMkLst>
        </pc:spChg>
        <pc:spChg chg="add">
          <ac:chgData name="kawser.ibn.93@gmail.com" userId="S::urn:spo:guest#kawser.ibn.93@gmail.com::" providerId="AD" clId="Web-{708D09A9-84C8-6CF2-BB37-F1F6F3736271}" dt="2024-04-20T06:16:25.040" v="560"/>
          <ac:spMkLst>
            <pc:docMk/>
            <pc:sldMk cId="1260166826" sldId="281"/>
            <ac:spMk id="27" creationId="{78D0808A-F07A-AE02-3ADA-7B9B3F1582A2}"/>
          </ac:spMkLst>
        </pc:spChg>
        <pc:spChg chg="mod">
          <ac:chgData name="kawser.ibn.93@gmail.com" userId="S::urn:spo:guest#kawser.ibn.93@gmail.com::" providerId="AD" clId="Web-{708D09A9-84C8-6CF2-BB37-F1F6F3736271}" dt="2024-04-20T06:15:35.738" v="548" actId="20577"/>
          <ac:spMkLst>
            <pc:docMk/>
            <pc:sldMk cId="1260166826" sldId="281"/>
            <ac:spMk id="167" creationId="{00000000-0000-0000-0000-000000000000}"/>
          </ac:spMkLst>
        </pc:spChg>
        <pc:picChg chg="del">
          <ac:chgData name="kawser.ibn.93@gmail.com" userId="S::urn:spo:guest#kawser.ibn.93@gmail.com::" providerId="AD" clId="Web-{708D09A9-84C8-6CF2-BB37-F1F6F3736271}" dt="2024-04-20T06:15:16.581" v="539"/>
          <ac:picMkLst>
            <pc:docMk/>
            <pc:sldMk cId="1260166826" sldId="281"/>
            <ac:picMk id="4" creationId="{C5FDA372-6447-FA1D-BC98-29582DBA3882}"/>
          </ac:picMkLst>
        </pc:picChg>
        <pc:picChg chg="add mod">
          <ac:chgData name="kawser.ibn.93@gmail.com" userId="S::urn:spo:guest#kawser.ibn.93@gmail.com::" providerId="AD" clId="Web-{708D09A9-84C8-6CF2-BB37-F1F6F3736271}" dt="2024-04-20T06:16:32.915" v="562" actId="1076"/>
          <ac:picMkLst>
            <pc:docMk/>
            <pc:sldMk cId="1260166826" sldId="281"/>
            <ac:picMk id="5" creationId="{CCB555F4-0363-4E22-948E-D7052F57E98E}"/>
          </ac:picMkLst>
        </pc:picChg>
        <pc:picChg chg="del">
          <ac:chgData name="kawser.ibn.93@gmail.com" userId="S::urn:spo:guest#kawser.ibn.93@gmail.com::" providerId="AD" clId="Web-{708D09A9-84C8-6CF2-BB37-F1F6F3736271}" dt="2024-04-20T06:15:17.659" v="540"/>
          <ac:picMkLst>
            <pc:docMk/>
            <pc:sldMk cId="1260166826" sldId="281"/>
            <ac:picMk id="6" creationId="{E5BC7AAE-051D-4ACB-BE51-4DCD012BC510}"/>
          </ac:picMkLst>
        </pc:picChg>
        <pc:picChg chg="add mod">
          <ac:chgData name="kawser.ibn.93@gmail.com" userId="S::urn:spo:guest#kawser.ibn.93@gmail.com::" providerId="AD" clId="Web-{708D09A9-84C8-6CF2-BB37-F1F6F3736271}" dt="2024-04-20T06:16:58.541" v="564" actId="1076"/>
          <ac:picMkLst>
            <pc:docMk/>
            <pc:sldMk cId="1260166826" sldId="281"/>
            <ac:picMk id="8" creationId="{C46D6ED1-B8BE-9738-5037-6B91E8132C82}"/>
          </ac:picMkLst>
        </pc:picChg>
        <pc:picChg chg="del">
          <ac:chgData name="kawser.ibn.93@gmail.com" userId="S::urn:spo:guest#kawser.ibn.93@gmail.com::" providerId="AD" clId="Web-{708D09A9-84C8-6CF2-BB37-F1F6F3736271}" dt="2024-04-20T06:15:18.706" v="541"/>
          <ac:picMkLst>
            <pc:docMk/>
            <pc:sldMk cId="1260166826" sldId="281"/>
            <ac:picMk id="10" creationId="{7416A933-1FA4-5CB5-854B-1179AA26E082}"/>
          </ac:picMkLst>
        </pc:picChg>
        <pc:picChg chg="del">
          <ac:chgData name="kawser.ibn.93@gmail.com" userId="S::urn:spo:guest#kawser.ibn.93@gmail.com::" providerId="AD" clId="Web-{708D09A9-84C8-6CF2-BB37-F1F6F3736271}" dt="2024-04-20T06:15:19.878" v="542"/>
          <ac:picMkLst>
            <pc:docMk/>
            <pc:sldMk cId="1260166826" sldId="281"/>
            <ac:picMk id="12" creationId="{8D325D60-0790-D088-D367-6D9828DC922E}"/>
          </ac:picMkLst>
        </pc:picChg>
        <pc:picChg chg="del">
          <ac:chgData name="kawser.ibn.93@gmail.com" userId="S::urn:spo:guest#kawser.ibn.93@gmail.com::" providerId="AD" clId="Web-{708D09A9-84C8-6CF2-BB37-F1F6F3736271}" dt="2024-04-20T06:15:21.065" v="543"/>
          <ac:picMkLst>
            <pc:docMk/>
            <pc:sldMk cId="1260166826" sldId="281"/>
            <ac:picMk id="14" creationId="{540F76E1-7AE7-66B2-72FA-8AC317DB341D}"/>
          </ac:picMkLst>
        </pc:picChg>
      </pc:sldChg>
      <pc:sldChg chg="modSp add del replId">
        <pc:chgData name="kawser.ibn.93@gmail.com" userId="S::urn:spo:guest#kawser.ibn.93@gmail.com::" providerId="AD" clId="Web-{708D09A9-84C8-6CF2-BB37-F1F6F3736271}" dt="2024-04-20T05:10:57.992" v="446"/>
        <pc:sldMkLst>
          <pc:docMk/>
          <pc:sldMk cId="1321540901" sldId="281"/>
        </pc:sldMkLst>
        <pc:spChg chg="mod">
          <ac:chgData name="kawser.ibn.93@gmail.com" userId="S::urn:spo:guest#kawser.ibn.93@gmail.com::" providerId="AD" clId="Web-{708D09A9-84C8-6CF2-BB37-F1F6F3736271}" dt="2024-04-20T05:10:45.664" v="417" actId="1076"/>
          <ac:spMkLst>
            <pc:docMk/>
            <pc:sldMk cId="1321540901" sldId="281"/>
            <ac:spMk id="168" creationId="{00000000-0000-0000-0000-000000000000}"/>
          </ac:spMkLst>
        </pc:spChg>
      </pc:sldChg>
      <pc:sldChg chg="addSp modSp add ord replId">
        <pc:chgData name="kawser.ibn.93@gmail.com" userId="S::urn:spo:guest#kawser.ibn.93@gmail.com::" providerId="AD" clId="Web-{708D09A9-84C8-6CF2-BB37-F1F6F3736271}" dt="2024-04-20T06:20:54.489" v="624"/>
        <pc:sldMkLst>
          <pc:docMk/>
          <pc:sldMk cId="294115814" sldId="282"/>
        </pc:sldMkLst>
        <pc:spChg chg="add mod">
          <ac:chgData name="kawser.ibn.93@gmail.com" userId="S::urn:spo:guest#kawser.ibn.93@gmail.com::" providerId="AD" clId="Web-{708D09A9-84C8-6CF2-BB37-F1F6F3736271}" dt="2024-04-20T06:20:51.895" v="619" actId="20577"/>
          <ac:spMkLst>
            <pc:docMk/>
            <pc:sldMk cId="294115814" sldId="282"/>
            <ac:spMk id="6" creationId="{776F3F1F-0276-55C7-FD79-473E4243B5C9}"/>
          </ac:spMkLst>
        </pc:spChg>
        <pc:spChg chg="add">
          <ac:chgData name="kawser.ibn.93@gmail.com" userId="S::urn:spo:guest#kawser.ibn.93@gmail.com::" providerId="AD" clId="Web-{708D09A9-84C8-6CF2-BB37-F1F6F3736271}" dt="2024-04-20T06:18:21.434" v="577"/>
          <ac:spMkLst>
            <pc:docMk/>
            <pc:sldMk cId="294115814" sldId="282"/>
            <ac:spMk id="8" creationId="{30E6082A-FA0C-BB96-87D0-1EAA7C103B62}"/>
          </ac:spMkLst>
        </pc:spChg>
        <pc:spChg chg="add">
          <ac:chgData name="kawser.ibn.93@gmail.com" userId="S::urn:spo:guest#kawser.ibn.93@gmail.com::" providerId="AD" clId="Web-{708D09A9-84C8-6CF2-BB37-F1F6F3736271}" dt="2024-04-20T06:20:54.442" v="621"/>
          <ac:spMkLst>
            <pc:docMk/>
            <pc:sldMk cId="294115814" sldId="282"/>
            <ac:spMk id="12" creationId="{187672CE-672C-5F8A-889B-BAA1BA34BFD2}"/>
          </ac:spMkLst>
        </pc:spChg>
        <pc:spChg chg="add">
          <ac:chgData name="kawser.ibn.93@gmail.com" userId="S::urn:spo:guest#kawser.ibn.93@gmail.com::" providerId="AD" clId="Web-{708D09A9-84C8-6CF2-BB37-F1F6F3736271}" dt="2024-04-20T06:20:54.457" v="622"/>
          <ac:spMkLst>
            <pc:docMk/>
            <pc:sldMk cId="294115814" sldId="282"/>
            <ac:spMk id="14" creationId="{6B6EB5F7-5AAD-D888-1D96-FC90B3D91A7C}"/>
          </ac:spMkLst>
        </pc:spChg>
        <pc:spChg chg="add">
          <ac:chgData name="kawser.ibn.93@gmail.com" userId="S::urn:spo:guest#kawser.ibn.93@gmail.com::" providerId="AD" clId="Web-{708D09A9-84C8-6CF2-BB37-F1F6F3736271}" dt="2024-04-20T06:20:54.473" v="623"/>
          <ac:spMkLst>
            <pc:docMk/>
            <pc:sldMk cId="294115814" sldId="282"/>
            <ac:spMk id="16" creationId="{F19DB844-20BA-47B2-71A8-D848E4ABE788}"/>
          </ac:spMkLst>
        </pc:spChg>
        <pc:spChg chg="add">
          <ac:chgData name="kawser.ibn.93@gmail.com" userId="S::urn:spo:guest#kawser.ibn.93@gmail.com::" providerId="AD" clId="Web-{708D09A9-84C8-6CF2-BB37-F1F6F3736271}" dt="2024-04-20T06:20:54.489" v="624"/>
          <ac:spMkLst>
            <pc:docMk/>
            <pc:sldMk cId="294115814" sldId="282"/>
            <ac:spMk id="18" creationId="{3D04797B-B664-8B82-89D0-FCBF10FE51C8}"/>
          </ac:spMkLst>
        </pc:spChg>
        <pc:spChg chg="mod">
          <ac:chgData name="kawser.ibn.93@gmail.com" userId="S::urn:spo:guest#kawser.ibn.93@gmail.com::" providerId="AD" clId="Web-{708D09A9-84C8-6CF2-BB37-F1F6F3736271}" dt="2024-04-20T06:18:06.652" v="574" actId="20577"/>
          <ac:spMkLst>
            <pc:docMk/>
            <pc:sldMk cId="294115814" sldId="282"/>
            <ac:spMk id="167" creationId="{00000000-0000-0000-0000-000000000000}"/>
          </ac:spMkLst>
        </pc:spChg>
        <pc:picChg chg="add">
          <ac:chgData name="kawser.ibn.93@gmail.com" userId="S::urn:spo:guest#kawser.ibn.93@gmail.com::" providerId="AD" clId="Web-{708D09A9-84C8-6CF2-BB37-F1F6F3736271}" dt="2024-04-20T06:18:21.387" v="575"/>
          <ac:picMkLst>
            <pc:docMk/>
            <pc:sldMk cId="294115814" sldId="282"/>
            <ac:picMk id="4" creationId="{21E8CCBE-443E-DD9C-C228-B94D1EC04C24}"/>
          </ac:picMkLst>
        </pc:picChg>
        <pc:picChg chg="add">
          <ac:chgData name="kawser.ibn.93@gmail.com" userId="S::urn:spo:guest#kawser.ibn.93@gmail.com::" providerId="AD" clId="Web-{708D09A9-84C8-6CF2-BB37-F1F6F3736271}" dt="2024-04-20T06:20:54.395" v="620"/>
          <ac:picMkLst>
            <pc:docMk/>
            <pc:sldMk cId="294115814" sldId="282"/>
            <ac:picMk id="10" creationId="{2F02ECBC-F7E2-E766-C0C6-83B593CE95C4}"/>
          </ac:picMkLst>
        </pc:picChg>
      </pc:sldChg>
      <pc:sldChg chg="addSp delSp modSp add replId">
        <pc:chgData name="kawser.ibn.93@gmail.com" userId="S::urn:spo:guest#kawser.ibn.93@gmail.com::" providerId="AD" clId="Web-{708D09A9-84C8-6CF2-BB37-F1F6F3736271}" dt="2024-04-20T06:21:54.337" v="637" actId="14100"/>
        <pc:sldMkLst>
          <pc:docMk/>
          <pc:sldMk cId="4177544874" sldId="283"/>
        </pc:sldMkLst>
        <pc:spChg chg="add del mod">
          <ac:chgData name="kawser.ibn.93@gmail.com" userId="S::urn:spo:guest#kawser.ibn.93@gmail.com::" providerId="AD" clId="Web-{708D09A9-84C8-6CF2-BB37-F1F6F3736271}" dt="2024-04-20T06:21:26.071" v="631"/>
          <ac:spMkLst>
            <pc:docMk/>
            <pc:sldMk cId="4177544874" sldId="283"/>
            <ac:spMk id="4" creationId="{2F492384-B8BB-CD59-0300-F97E22F06490}"/>
          </ac:spMkLst>
        </pc:spChg>
        <pc:spChg chg="mod">
          <ac:chgData name="kawser.ibn.93@gmail.com" userId="S::urn:spo:guest#kawser.ibn.93@gmail.com::" providerId="AD" clId="Web-{708D09A9-84C8-6CF2-BB37-F1F6F3736271}" dt="2024-04-20T06:21:44.462" v="636" actId="20577"/>
          <ac:spMkLst>
            <pc:docMk/>
            <pc:sldMk cId="4177544874" sldId="283"/>
            <ac:spMk id="167" creationId="{00000000-0000-0000-0000-000000000000}"/>
          </ac:spMkLst>
        </pc:spChg>
        <pc:picChg chg="add mod">
          <ac:chgData name="kawser.ibn.93@gmail.com" userId="S::urn:spo:guest#kawser.ibn.93@gmail.com::" providerId="AD" clId="Web-{708D09A9-84C8-6CF2-BB37-F1F6F3736271}" dt="2024-04-20T06:21:54.337" v="637" actId="14100"/>
          <ac:picMkLst>
            <pc:docMk/>
            <pc:sldMk cId="4177544874" sldId="283"/>
            <ac:picMk id="6" creationId="{AD51E1BA-6840-C76B-0458-46825CCDBE37}"/>
          </ac:picMkLst>
        </pc:picChg>
        <pc:picChg chg="add">
          <ac:chgData name="kawser.ibn.93@gmail.com" userId="S::urn:spo:guest#kawser.ibn.93@gmail.com::" providerId="AD" clId="Web-{708D09A9-84C8-6CF2-BB37-F1F6F3736271}" dt="2024-04-20T06:21:16.571" v="628"/>
          <ac:picMkLst>
            <pc:docMk/>
            <pc:sldMk cId="4177544874" sldId="283"/>
            <ac:picMk id="8" creationId="{A7D03904-6B7F-D902-3817-A8CA3DB1C221}"/>
          </ac:picMkLst>
        </pc:picChg>
        <pc:picChg chg="add">
          <ac:chgData name="kawser.ibn.93@gmail.com" userId="S::urn:spo:guest#kawser.ibn.93@gmail.com::" providerId="AD" clId="Web-{708D09A9-84C8-6CF2-BB37-F1F6F3736271}" dt="2024-04-20T06:21:16.633" v="629"/>
          <ac:picMkLst>
            <pc:docMk/>
            <pc:sldMk cId="4177544874" sldId="283"/>
            <ac:picMk id="10" creationId="{6A56B913-5918-3177-1FB5-1BEFBCFCDC90}"/>
          </ac:picMkLst>
        </pc:picChg>
      </pc:sldChg>
      <pc:sldChg chg="addSp modSp add replId">
        <pc:chgData name="kawser.ibn.93@gmail.com" userId="S::urn:spo:guest#kawser.ibn.93@gmail.com::" providerId="AD" clId="Web-{708D09A9-84C8-6CF2-BB37-F1F6F3736271}" dt="2024-04-20T06:24:14.653" v="664" actId="1076"/>
        <pc:sldMkLst>
          <pc:docMk/>
          <pc:sldMk cId="3080700401" sldId="284"/>
        </pc:sldMkLst>
        <pc:spChg chg="mod">
          <ac:chgData name="kawser.ibn.93@gmail.com" userId="S::urn:spo:guest#kawser.ibn.93@gmail.com::" providerId="AD" clId="Web-{708D09A9-84C8-6CF2-BB37-F1F6F3736271}" dt="2024-04-20T06:23:29.340" v="658" actId="20577"/>
          <ac:spMkLst>
            <pc:docMk/>
            <pc:sldMk cId="3080700401" sldId="284"/>
            <ac:spMk id="167" creationId="{00000000-0000-0000-0000-000000000000}"/>
          </ac:spMkLst>
        </pc:spChg>
        <pc:picChg chg="add">
          <ac:chgData name="kawser.ibn.93@gmail.com" userId="S::urn:spo:guest#kawser.ibn.93@gmail.com::" providerId="AD" clId="Web-{708D09A9-84C8-6CF2-BB37-F1F6F3736271}" dt="2024-04-20T06:23:52.512" v="659"/>
          <ac:picMkLst>
            <pc:docMk/>
            <pc:sldMk cId="3080700401" sldId="284"/>
            <ac:picMk id="4" creationId="{3C8F576A-8AAA-3101-DF7F-2A73B9CD1E7E}"/>
          </ac:picMkLst>
        </pc:picChg>
        <pc:picChg chg="add">
          <ac:chgData name="kawser.ibn.93@gmail.com" userId="S::urn:spo:guest#kawser.ibn.93@gmail.com::" providerId="AD" clId="Web-{708D09A9-84C8-6CF2-BB37-F1F6F3736271}" dt="2024-04-20T06:23:52.543" v="660"/>
          <ac:picMkLst>
            <pc:docMk/>
            <pc:sldMk cId="3080700401" sldId="284"/>
            <ac:picMk id="6" creationId="{606B5181-0FA8-7E4A-4FF5-A3F9683F2E83}"/>
          </ac:picMkLst>
        </pc:picChg>
        <pc:picChg chg="add">
          <ac:chgData name="kawser.ibn.93@gmail.com" userId="S::urn:spo:guest#kawser.ibn.93@gmail.com::" providerId="AD" clId="Web-{708D09A9-84C8-6CF2-BB37-F1F6F3736271}" dt="2024-04-20T06:23:52.606" v="661"/>
          <ac:picMkLst>
            <pc:docMk/>
            <pc:sldMk cId="3080700401" sldId="284"/>
            <ac:picMk id="8" creationId="{A59DDEC4-0CAE-DB2C-023D-AE8ED266B56F}"/>
          </ac:picMkLst>
        </pc:picChg>
        <pc:picChg chg="add">
          <ac:chgData name="kawser.ibn.93@gmail.com" userId="S::urn:spo:guest#kawser.ibn.93@gmail.com::" providerId="AD" clId="Web-{708D09A9-84C8-6CF2-BB37-F1F6F3736271}" dt="2024-04-20T06:23:52.621" v="662"/>
          <ac:picMkLst>
            <pc:docMk/>
            <pc:sldMk cId="3080700401" sldId="284"/>
            <ac:picMk id="10" creationId="{75135F2E-B88D-6F20-C482-EC2C1D478D72}"/>
          </ac:picMkLst>
        </pc:picChg>
        <pc:picChg chg="add mod">
          <ac:chgData name="kawser.ibn.93@gmail.com" userId="S::urn:spo:guest#kawser.ibn.93@gmail.com::" providerId="AD" clId="Web-{708D09A9-84C8-6CF2-BB37-F1F6F3736271}" dt="2024-04-20T06:24:14.653" v="664" actId="1076"/>
          <ac:picMkLst>
            <pc:docMk/>
            <pc:sldMk cId="3080700401" sldId="284"/>
            <ac:picMk id="12" creationId="{EC71501D-9174-E499-8692-3D3D372B2FD8}"/>
          </ac:picMkLst>
        </pc:picChg>
      </pc:sldChg>
      <pc:sldChg chg="add replId">
        <pc:chgData name="kawser.ibn.93@gmail.com" userId="S::urn:spo:guest#kawser.ibn.93@gmail.com::" providerId="AD" clId="Web-{708D09A9-84C8-6CF2-BB37-F1F6F3736271}" dt="2024-04-20T06:22:09.228" v="638"/>
        <pc:sldMkLst>
          <pc:docMk/>
          <pc:sldMk cId="2107093179" sldId="285"/>
        </pc:sldMkLst>
      </pc:sldChg>
      <pc:sldChg chg="addSp delSp modSp add replId">
        <pc:chgData name="kawser.ibn.93@gmail.com" userId="S::urn:spo:guest#kawser.ibn.93@gmail.com::" providerId="AD" clId="Web-{708D09A9-84C8-6CF2-BB37-F1F6F3736271}" dt="2024-04-20T06:26:17.750" v="681" actId="1076"/>
        <pc:sldMkLst>
          <pc:docMk/>
          <pc:sldMk cId="2934948114" sldId="286"/>
        </pc:sldMkLst>
        <pc:picChg chg="del">
          <ac:chgData name="kawser.ibn.93@gmail.com" userId="S::urn:spo:guest#kawser.ibn.93@gmail.com::" providerId="AD" clId="Web-{708D09A9-84C8-6CF2-BB37-F1F6F3736271}" dt="2024-04-20T06:24:39.591" v="671"/>
          <ac:picMkLst>
            <pc:docMk/>
            <pc:sldMk cId="2934948114" sldId="286"/>
            <ac:picMk id="4" creationId="{3C8F576A-8AAA-3101-DF7F-2A73B9CD1E7E}"/>
          </ac:picMkLst>
        </pc:picChg>
        <pc:picChg chg="add mod">
          <ac:chgData name="kawser.ibn.93@gmail.com" userId="S::urn:spo:guest#kawser.ibn.93@gmail.com::" providerId="AD" clId="Web-{708D09A9-84C8-6CF2-BB37-F1F6F3736271}" dt="2024-04-20T06:26:17.750" v="681" actId="1076"/>
          <ac:picMkLst>
            <pc:docMk/>
            <pc:sldMk cId="2934948114" sldId="286"/>
            <ac:picMk id="5" creationId="{BB19E304-F7DB-AA9C-35C5-2F6DA9F4A8E8}"/>
          </ac:picMkLst>
        </pc:picChg>
        <pc:picChg chg="del">
          <ac:chgData name="kawser.ibn.93@gmail.com" userId="S::urn:spo:guest#kawser.ibn.93@gmail.com::" providerId="AD" clId="Web-{708D09A9-84C8-6CF2-BB37-F1F6F3736271}" dt="2024-04-20T06:24:39.591" v="670"/>
          <ac:picMkLst>
            <pc:docMk/>
            <pc:sldMk cId="2934948114" sldId="286"/>
            <ac:picMk id="6" creationId="{606B5181-0FA8-7E4A-4FF5-A3F9683F2E83}"/>
          </ac:picMkLst>
        </pc:picChg>
        <pc:picChg chg="del">
          <ac:chgData name="kawser.ibn.93@gmail.com" userId="S::urn:spo:guest#kawser.ibn.93@gmail.com::" providerId="AD" clId="Web-{708D09A9-84C8-6CF2-BB37-F1F6F3736271}" dt="2024-04-20T06:24:39.591" v="669"/>
          <ac:picMkLst>
            <pc:docMk/>
            <pc:sldMk cId="2934948114" sldId="286"/>
            <ac:picMk id="8" creationId="{A59DDEC4-0CAE-DB2C-023D-AE8ED266B56F}"/>
          </ac:picMkLst>
        </pc:picChg>
        <pc:picChg chg="add mod">
          <ac:chgData name="kawser.ibn.93@gmail.com" userId="S::urn:spo:guest#kawser.ibn.93@gmail.com::" providerId="AD" clId="Web-{708D09A9-84C8-6CF2-BB37-F1F6F3736271}" dt="2024-04-20T06:26:13.391" v="680" actId="1076"/>
          <ac:picMkLst>
            <pc:docMk/>
            <pc:sldMk cId="2934948114" sldId="286"/>
            <ac:picMk id="9" creationId="{A192A1AF-B678-A56A-6594-76EBE5B0CCBD}"/>
          </ac:picMkLst>
        </pc:picChg>
        <pc:picChg chg="del">
          <ac:chgData name="kawser.ibn.93@gmail.com" userId="S::urn:spo:guest#kawser.ibn.93@gmail.com::" providerId="AD" clId="Web-{708D09A9-84C8-6CF2-BB37-F1F6F3736271}" dt="2024-04-20T06:24:39.591" v="668"/>
          <ac:picMkLst>
            <pc:docMk/>
            <pc:sldMk cId="2934948114" sldId="286"/>
            <ac:picMk id="10" creationId="{75135F2E-B88D-6F20-C482-EC2C1D478D72}"/>
          </ac:picMkLst>
        </pc:picChg>
        <pc:picChg chg="del">
          <ac:chgData name="kawser.ibn.93@gmail.com" userId="S::urn:spo:guest#kawser.ibn.93@gmail.com::" providerId="AD" clId="Web-{708D09A9-84C8-6CF2-BB37-F1F6F3736271}" dt="2024-04-20T06:24:36.654" v="667"/>
          <ac:picMkLst>
            <pc:docMk/>
            <pc:sldMk cId="2934948114" sldId="286"/>
            <ac:picMk id="12" creationId="{EC71501D-9174-E499-8692-3D3D372B2FD8}"/>
          </ac:picMkLst>
        </pc:picChg>
      </pc:sldChg>
      <pc:sldChg chg="addSp modSp add replId">
        <pc:chgData name="kawser.ibn.93@gmail.com" userId="S::urn:spo:guest#kawser.ibn.93@gmail.com::" providerId="AD" clId="Web-{708D09A9-84C8-6CF2-BB37-F1F6F3736271}" dt="2024-04-20T06:27:01.970" v="687" actId="1076"/>
        <pc:sldMkLst>
          <pc:docMk/>
          <pc:sldMk cId="4077319259" sldId="287"/>
        </pc:sldMkLst>
        <pc:picChg chg="add mod">
          <ac:chgData name="kawser.ibn.93@gmail.com" userId="S::urn:spo:guest#kawser.ibn.93@gmail.com::" providerId="AD" clId="Web-{708D09A9-84C8-6CF2-BB37-F1F6F3736271}" dt="2024-04-20T06:27:01.923" v="686" actId="1076"/>
          <ac:picMkLst>
            <pc:docMk/>
            <pc:sldMk cId="4077319259" sldId="287"/>
            <ac:picMk id="4" creationId="{E3D7CBC4-62AC-0EEA-7917-9D77E2979D5B}"/>
          </ac:picMkLst>
        </pc:picChg>
        <pc:picChg chg="add mod">
          <ac:chgData name="kawser.ibn.93@gmail.com" userId="S::urn:spo:guest#kawser.ibn.93@gmail.com::" providerId="AD" clId="Web-{708D09A9-84C8-6CF2-BB37-F1F6F3736271}" dt="2024-04-20T06:27:01.970" v="687" actId="1076"/>
          <ac:picMkLst>
            <pc:docMk/>
            <pc:sldMk cId="4077319259" sldId="287"/>
            <ac:picMk id="6" creationId="{73FA2902-9C17-AFDF-9EDA-1161E2AFAB62}"/>
          </ac:picMkLst>
        </pc:picChg>
      </pc:sldChg>
      <pc:sldChg chg="addSp add replId">
        <pc:chgData name="kawser.ibn.93@gmail.com" userId="S::urn:spo:guest#kawser.ibn.93@gmail.com::" providerId="AD" clId="Web-{708D09A9-84C8-6CF2-BB37-F1F6F3736271}" dt="2024-04-20T06:27:27.129" v="691"/>
        <pc:sldMkLst>
          <pc:docMk/>
          <pc:sldMk cId="1793412441" sldId="288"/>
        </pc:sldMkLst>
        <pc:picChg chg="add">
          <ac:chgData name="kawser.ibn.93@gmail.com" userId="S::urn:spo:guest#kawser.ibn.93@gmail.com::" providerId="AD" clId="Web-{708D09A9-84C8-6CF2-BB37-F1F6F3736271}" dt="2024-04-20T06:27:27.082" v="690"/>
          <ac:picMkLst>
            <pc:docMk/>
            <pc:sldMk cId="1793412441" sldId="288"/>
            <ac:picMk id="4" creationId="{5162E82E-6D44-002D-D7E3-149F672D2A18}"/>
          </ac:picMkLst>
        </pc:picChg>
        <pc:picChg chg="add">
          <ac:chgData name="kawser.ibn.93@gmail.com" userId="S::urn:spo:guest#kawser.ibn.93@gmail.com::" providerId="AD" clId="Web-{708D09A9-84C8-6CF2-BB37-F1F6F3736271}" dt="2024-04-20T06:27:27.129" v="691"/>
          <ac:picMkLst>
            <pc:docMk/>
            <pc:sldMk cId="1793412441" sldId="288"/>
            <ac:picMk id="6" creationId="{F7A4112F-CB3F-B59E-3AD1-0E58A6276D10}"/>
          </ac:picMkLst>
        </pc:picChg>
      </pc:sldChg>
      <pc:sldChg chg="addSp add replId">
        <pc:chgData name="kawser.ibn.93@gmail.com" userId="S::urn:spo:guest#kawser.ibn.93@gmail.com::" providerId="AD" clId="Web-{708D09A9-84C8-6CF2-BB37-F1F6F3736271}" dt="2024-04-20T06:28:03.817" v="697"/>
        <pc:sldMkLst>
          <pc:docMk/>
          <pc:sldMk cId="414023675" sldId="289"/>
        </pc:sldMkLst>
        <pc:spChg chg="add">
          <ac:chgData name="kawser.ibn.93@gmail.com" userId="S::urn:spo:guest#kawser.ibn.93@gmail.com::" providerId="AD" clId="Web-{708D09A9-84C8-6CF2-BB37-F1F6F3736271}" dt="2024-04-20T06:28:03.817" v="697"/>
          <ac:spMkLst>
            <pc:docMk/>
            <pc:sldMk cId="414023675" sldId="289"/>
            <ac:spMk id="8" creationId="{98C9C1C2-69F9-882F-A7A2-03EB4DD9B89A}"/>
          </ac:spMkLst>
        </pc:spChg>
        <pc:picChg chg="add">
          <ac:chgData name="kawser.ibn.93@gmail.com" userId="S::urn:spo:guest#kawser.ibn.93@gmail.com::" providerId="AD" clId="Web-{708D09A9-84C8-6CF2-BB37-F1F6F3736271}" dt="2024-04-20T06:28:03.755" v="695"/>
          <ac:picMkLst>
            <pc:docMk/>
            <pc:sldMk cId="414023675" sldId="289"/>
            <ac:picMk id="4" creationId="{49720754-386E-09A4-A613-A53D7E9CDFE6}"/>
          </ac:picMkLst>
        </pc:picChg>
        <pc:picChg chg="add">
          <ac:chgData name="kawser.ibn.93@gmail.com" userId="S::urn:spo:guest#kawser.ibn.93@gmail.com::" providerId="AD" clId="Web-{708D09A9-84C8-6CF2-BB37-F1F6F3736271}" dt="2024-04-20T06:28:03.801" v="696"/>
          <ac:picMkLst>
            <pc:docMk/>
            <pc:sldMk cId="414023675" sldId="289"/>
            <ac:picMk id="6" creationId="{00A46F7F-3C14-0714-4295-138FDBA8AF19}"/>
          </ac:picMkLst>
        </pc:picChg>
      </pc:sldChg>
      <pc:sldChg chg="add del replId">
        <pc:chgData name="kawser.ibn.93@gmail.com" userId="S::urn:spo:guest#kawser.ibn.93@gmail.com::" providerId="AD" clId="Web-{708D09A9-84C8-6CF2-BB37-F1F6F3736271}" dt="2024-04-20T06:30:33.361" v="728"/>
        <pc:sldMkLst>
          <pc:docMk/>
          <pc:sldMk cId="3287613074" sldId="290"/>
        </pc:sldMkLst>
      </pc:sldChg>
      <pc:sldChg chg="add del replId">
        <pc:chgData name="kawser.ibn.93@gmail.com" userId="S::urn:spo:guest#kawser.ibn.93@gmail.com::" providerId="AD" clId="Web-{708D09A9-84C8-6CF2-BB37-F1F6F3736271}" dt="2024-04-20T06:30:39.300" v="729"/>
        <pc:sldMkLst>
          <pc:docMk/>
          <pc:sldMk cId="275141132" sldId="291"/>
        </pc:sldMkLst>
      </pc:sldChg>
    </pc:docChg>
  </pc:docChgLst>
  <pc:docChgLst>
    <pc:chgData name="kawser.ibn.93@gmail.com" userId="S::urn:spo:guest#kawser.ibn.93@gmail.com::" providerId="AD" clId="Web-{2A87C450-20D7-751C-9FF7-C5BA153EA82E}"/>
    <pc:docChg chg="addSld delSld modSld">
      <pc:chgData name="kawser.ibn.93@gmail.com" userId="S::urn:spo:guest#kawser.ibn.93@gmail.com::" providerId="AD" clId="Web-{2A87C450-20D7-751C-9FF7-C5BA153EA82E}" dt="2024-04-20T15:46:49.150" v="963"/>
      <pc:docMkLst>
        <pc:docMk/>
      </pc:docMkLst>
      <pc:sldChg chg="modSp">
        <pc:chgData name="kawser.ibn.93@gmail.com" userId="S::urn:spo:guest#kawser.ibn.93@gmail.com::" providerId="AD" clId="Web-{2A87C450-20D7-751C-9FF7-C5BA153EA82E}" dt="2024-04-20T14:22:55.866" v="456" actId="20577"/>
        <pc:sldMkLst>
          <pc:docMk/>
          <pc:sldMk cId="430666163" sldId="265"/>
        </pc:sldMkLst>
        <pc:spChg chg="mod">
          <ac:chgData name="kawser.ibn.93@gmail.com" userId="S::urn:spo:guest#kawser.ibn.93@gmail.com::" providerId="AD" clId="Web-{2A87C450-20D7-751C-9FF7-C5BA153EA82E}" dt="2024-04-20T14:22:55.866" v="456" actId="20577"/>
          <ac:spMkLst>
            <pc:docMk/>
            <pc:sldMk cId="430666163" sldId="265"/>
            <ac:spMk id="3" creationId="{FF08142C-5AED-EB19-61E4-593EB7D64FB1}"/>
          </ac:spMkLst>
        </pc:spChg>
      </pc:sldChg>
      <pc:sldChg chg="modSp mod modShow">
        <pc:chgData name="kawser.ibn.93@gmail.com" userId="S::urn:spo:guest#kawser.ibn.93@gmail.com::" providerId="AD" clId="Web-{2A87C450-20D7-751C-9FF7-C5BA153EA82E}" dt="2024-04-20T13:25:19.390" v="163"/>
        <pc:sldMkLst>
          <pc:docMk/>
          <pc:sldMk cId="2543297357" sldId="271"/>
        </pc:sldMkLst>
        <pc:picChg chg="mod">
          <ac:chgData name="kawser.ibn.93@gmail.com" userId="S::urn:spo:guest#kawser.ibn.93@gmail.com::" providerId="AD" clId="Web-{2A87C450-20D7-751C-9FF7-C5BA153EA82E}" dt="2024-04-20T13:23:59.106" v="122" actId="1076"/>
          <ac:picMkLst>
            <pc:docMk/>
            <pc:sldMk cId="2543297357" sldId="271"/>
            <ac:picMk id="7" creationId="{951E27F5-68DA-1F5E-0F9D-12E5C85C7924}"/>
          </ac:picMkLst>
        </pc:picChg>
      </pc:sldChg>
      <pc:sldChg chg="addSp modSp">
        <pc:chgData name="kawser.ibn.93@gmail.com" userId="S::urn:spo:guest#kawser.ibn.93@gmail.com::" providerId="AD" clId="Web-{2A87C450-20D7-751C-9FF7-C5BA153EA82E}" dt="2024-04-20T13:08:33.986" v="41" actId="20577"/>
        <pc:sldMkLst>
          <pc:docMk/>
          <pc:sldMk cId="0" sldId="276"/>
        </pc:sldMkLst>
        <pc:spChg chg="mod">
          <ac:chgData name="kawser.ibn.93@gmail.com" userId="S::urn:spo:guest#kawser.ibn.93@gmail.com::" providerId="AD" clId="Web-{2A87C450-20D7-751C-9FF7-C5BA153EA82E}" dt="2024-04-20T13:04:33.839" v="14" actId="1076"/>
          <ac:spMkLst>
            <pc:docMk/>
            <pc:sldMk cId="0" sldId="276"/>
            <ac:spMk id="152" creationId="{00000000-0000-0000-0000-000000000000}"/>
          </ac:spMkLst>
        </pc:spChg>
        <pc:spChg chg="mod">
          <ac:chgData name="kawser.ibn.93@gmail.com" userId="S::urn:spo:guest#kawser.ibn.93@gmail.com::" providerId="AD" clId="Web-{2A87C450-20D7-751C-9FF7-C5BA153EA82E}" dt="2024-04-20T13:08:33.986" v="41" actId="20577"/>
          <ac:spMkLst>
            <pc:docMk/>
            <pc:sldMk cId="0" sldId="276"/>
            <ac:spMk id="158" creationId="{00000000-0000-0000-0000-000000000000}"/>
          </ac:spMkLst>
        </pc:spChg>
        <pc:picChg chg="mod">
          <ac:chgData name="kawser.ibn.93@gmail.com" userId="S::urn:spo:guest#kawser.ibn.93@gmail.com::" providerId="AD" clId="Web-{2A87C450-20D7-751C-9FF7-C5BA153EA82E}" dt="2024-04-20T13:06:24.373" v="20" actId="1076"/>
          <ac:picMkLst>
            <pc:docMk/>
            <pc:sldMk cId="0" sldId="276"/>
            <ac:picMk id="150" creationId="{00000000-0000-0000-0000-000000000000}"/>
          </ac:picMkLst>
        </pc:picChg>
        <pc:picChg chg="mod">
          <ac:chgData name="kawser.ibn.93@gmail.com" userId="S::urn:spo:guest#kawser.ibn.93@gmail.com::" providerId="AD" clId="Web-{2A87C450-20D7-751C-9FF7-C5BA153EA82E}" dt="2024-04-20T13:08:06.626" v="35" actId="14100"/>
          <ac:picMkLst>
            <pc:docMk/>
            <pc:sldMk cId="0" sldId="276"/>
            <ac:picMk id="160" creationId="{00000000-0000-0000-0000-000000000000}"/>
          </ac:picMkLst>
        </pc:picChg>
        <pc:cxnChg chg="add mod">
          <ac:chgData name="kawser.ibn.93@gmail.com" userId="S::urn:spo:guest#kawser.ibn.93@gmail.com::" providerId="AD" clId="Web-{2A87C450-20D7-751C-9FF7-C5BA153EA82E}" dt="2024-04-20T13:06:14.013" v="18" actId="14100"/>
          <ac:cxnSpMkLst>
            <pc:docMk/>
            <pc:sldMk cId="0" sldId="276"/>
            <ac:cxnSpMk id="3" creationId="{287E4F2B-8C37-30CD-ACBE-3F03DBBC2388}"/>
          </ac:cxnSpMkLst>
        </pc:cxnChg>
      </pc:sldChg>
      <pc:sldChg chg="addSp delSp modSp addAnim delAnim modAnim">
        <pc:chgData name="kawser.ibn.93@gmail.com" userId="S::urn:spo:guest#kawser.ibn.93@gmail.com::" providerId="AD" clId="Web-{2A87C450-20D7-751C-9FF7-C5BA153EA82E}" dt="2024-04-20T14:39:51.598" v="568"/>
        <pc:sldMkLst>
          <pc:docMk/>
          <pc:sldMk cId="2365700750" sldId="279"/>
        </pc:sldMkLst>
        <pc:picChg chg="add del mod">
          <ac:chgData name="kawser.ibn.93@gmail.com" userId="S::urn:spo:guest#kawser.ibn.93@gmail.com::" providerId="AD" clId="Web-{2A87C450-20D7-751C-9FF7-C5BA153EA82E}" dt="2024-04-20T13:10:38.521" v="54"/>
          <ac:picMkLst>
            <pc:docMk/>
            <pc:sldMk cId="2365700750" sldId="279"/>
            <ac:picMk id="3" creationId="{E130B41E-35AC-4150-342D-F86E35CB8800}"/>
          </ac:picMkLst>
        </pc:picChg>
        <pc:picChg chg="add del mod">
          <ac:chgData name="kawser.ibn.93@gmail.com" userId="S::urn:spo:guest#kawser.ibn.93@gmail.com::" providerId="AD" clId="Web-{2A87C450-20D7-751C-9FF7-C5BA153EA82E}" dt="2024-04-20T13:14:05.433" v="89"/>
          <ac:picMkLst>
            <pc:docMk/>
            <pc:sldMk cId="2365700750" sldId="279"/>
            <ac:picMk id="5" creationId="{B806C109-C356-C755-112F-FD87974F7D58}"/>
          </ac:picMkLst>
        </pc:picChg>
        <pc:picChg chg="mod">
          <ac:chgData name="kawser.ibn.93@gmail.com" userId="S::urn:spo:guest#kawser.ibn.93@gmail.com::" providerId="AD" clId="Web-{2A87C450-20D7-751C-9FF7-C5BA153EA82E}" dt="2024-04-20T13:12:23.367" v="75" actId="14100"/>
          <ac:picMkLst>
            <pc:docMk/>
            <pc:sldMk cId="2365700750" sldId="279"/>
            <ac:picMk id="7" creationId="{E9A49A17-BEB6-C88B-C506-FB7091D07E7A}"/>
          </ac:picMkLst>
        </pc:picChg>
        <pc:picChg chg="mod">
          <ac:chgData name="kawser.ibn.93@gmail.com" userId="S::urn:spo:guest#kawser.ibn.93@gmail.com::" providerId="AD" clId="Web-{2A87C450-20D7-751C-9FF7-C5BA153EA82E}" dt="2024-04-20T13:14:32.293" v="93" actId="1076"/>
          <ac:picMkLst>
            <pc:docMk/>
            <pc:sldMk cId="2365700750" sldId="279"/>
            <ac:picMk id="9" creationId="{363E0C3B-2A18-6476-B620-61CCE72BE381}"/>
          </ac:picMkLst>
        </pc:picChg>
        <pc:picChg chg="mod">
          <ac:chgData name="kawser.ibn.93@gmail.com" userId="S::urn:spo:guest#kawser.ibn.93@gmail.com::" providerId="AD" clId="Web-{2A87C450-20D7-751C-9FF7-C5BA153EA82E}" dt="2024-04-20T13:14:16.214" v="92" actId="1076"/>
          <ac:picMkLst>
            <pc:docMk/>
            <pc:sldMk cId="2365700750" sldId="279"/>
            <ac:picMk id="18" creationId="{AEA3376F-A4AD-4713-2E1F-78A8F2CE3091}"/>
          </ac:picMkLst>
        </pc:picChg>
        <pc:picChg chg="mod">
          <ac:chgData name="kawser.ibn.93@gmail.com" userId="S::urn:spo:guest#kawser.ibn.93@gmail.com::" providerId="AD" clId="Web-{2A87C450-20D7-751C-9FF7-C5BA153EA82E}" dt="2024-04-20T13:14:08.933" v="90" actId="1076"/>
          <ac:picMkLst>
            <pc:docMk/>
            <pc:sldMk cId="2365700750" sldId="279"/>
            <ac:picMk id="20" creationId="{711BB25A-4215-625F-48CA-5AAC6C718855}"/>
          </ac:picMkLst>
        </pc:picChg>
      </pc:sldChg>
      <pc:sldChg chg="addSp delSp modSp addAnim modAnim">
        <pc:chgData name="kawser.ibn.93@gmail.com" userId="S::urn:spo:guest#kawser.ibn.93@gmail.com::" providerId="AD" clId="Web-{2A87C450-20D7-751C-9FF7-C5BA153EA82E}" dt="2024-04-20T14:40:15.864" v="578"/>
        <pc:sldMkLst>
          <pc:docMk/>
          <pc:sldMk cId="2239163746" sldId="280"/>
        </pc:sldMkLst>
        <pc:picChg chg="add del mod">
          <ac:chgData name="kawser.ibn.93@gmail.com" userId="S::urn:spo:guest#kawser.ibn.93@gmail.com::" providerId="AD" clId="Web-{2A87C450-20D7-751C-9FF7-C5BA153EA82E}" dt="2024-04-20T13:13:38.745" v="85"/>
          <ac:picMkLst>
            <pc:docMk/>
            <pc:sldMk cId="2239163746" sldId="280"/>
            <ac:picMk id="3" creationId="{F622C3B3-A423-B285-A16E-E6F1ACF1CC1A}"/>
          </ac:picMkLst>
        </pc:picChg>
        <pc:picChg chg="mod">
          <ac:chgData name="kawser.ibn.93@gmail.com" userId="S::urn:spo:guest#kawser.ibn.93@gmail.com::" providerId="AD" clId="Web-{2A87C450-20D7-751C-9FF7-C5BA153EA82E}" dt="2024-04-20T13:13:23.978" v="80" actId="1076"/>
          <ac:picMkLst>
            <pc:docMk/>
            <pc:sldMk cId="2239163746" sldId="280"/>
            <ac:picMk id="6" creationId="{E5BC7AAE-051D-4ACB-BE51-4DCD012BC510}"/>
          </ac:picMkLst>
        </pc:picChg>
        <pc:picChg chg="add mod">
          <ac:chgData name="kawser.ibn.93@gmail.com" userId="S::urn:spo:guest#kawser.ibn.93@gmail.com::" providerId="AD" clId="Web-{2A87C450-20D7-751C-9FF7-C5BA153EA82E}" dt="2024-04-20T13:13:57.214" v="88" actId="1076"/>
          <ac:picMkLst>
            <pc:docMk/>
            <pc:sldMk cId="2239163746" sldId="280"/>
            <ac:picMk id="7" creationId="{AE4C9763-56C5-C1E7-446B-A7D4BD2A2940}"/>
          </ac:picMkLst>
        </pc:picChg>
        <pc:picChg chg="mod">
          <ac:chgData name="kawser.ibn.93@gmail.com" userId="S::urn:spo:guest#kawser.ibn.93@gmail.com::" providerId="AD" clId="Web-{2A87C450-20D7-751C-9FF7-C5BA153EA82E}" dt="2024-04-20T13:13:24.838" v="81" actId="1076"/>
          <ac:picMkLst>
            <pc:docMk/>
            <pc:sldMk cId="2239163746" sldId="280"/>
            <ac:picMk id="10" creationId="{7416A933-1FA4-5CB5-854B-1179AA26E082}"/>
          </ac:picMkLst>
        </pc:picChg>
        <pc:picChg chg="mod">
          <ac:chgData name="kawser.ibn.93@gmail.com" userId="S::urn:spo:guest#kawser.ibn.93@gmail.com::" providerId="AD" clId="Web-{2A87C450-20D7-751C-9FF7-C5BA153EA82E}" dt="2024-04-20T13:13:28.604" v="82" actId="1076"/>
          <ac:picMkLst>
            <pc:docMk/>
            <pc:sldMk cId="2239163746" sldId="280"/>
            <ac:picMk id="12" creationId="{8D325D60-0790-D088-D367-6D9828DC922E}"/>
          </ac:picMkLst>
        </pc:picChg>
        <pc:picChg chg="add del">
          <ac:chgData name="kawser.ibn.93@gmail.com" userId="S::urn:spo:guest#kawser.ibn.93@gmail.com::" providerId="AD" clId="Web-{2A87C450-20D7-751C-9FF7-C5BA153EA82E}" dt="2024-04-20T13:13:10.572" v="76"/>
          <ac:picMkLst>
            <pc:docMk/>
            <pc:sldMk cId="2239163746" sldId="280"/>
            <ac:picMk id="14" creationId="{540F76E1-7AE7-66B2-72FA-8AC317DB341D}"/>
          </ac:picMkLst>
        </pc:picChg>
      </pc:sldChg>
      <pc:sldChg chg="addSp delSp modSp mod setBg addAnim delAnim modAnim">
        <pc:chgData name="kawser.ibn.93@gmail.com" userId="S::urn:spo:guest#kawser.ibn.93@gmail.com::" providerId="AD" clId="Web-{2A87C450-20D7-751C-9FF7-C5BA153EA82E}" dt="2024-04-20T14:53:48.105" v="692"/>
        <pc:sldMkLst>
          <pc:docMk/>
          <pc:sldMk cId="1260166826" sldId="281"/>
        </pc:sldMkLst>
        <pc:spChg chg="mod">
          <ac:chgData name="kawser.ibn.93@gmail.com" userId="S::urn:spo:guest#kawser.ibn.93@gmail.com::" providerId="AD" clId="Web-{2A87C450-20D7-751C-9FF7-C5BA153EA82E}" dt="2024-04-20T14:17:42.186" v="389" actId="14100"/>
          <ac:spMkLst>
            <pc:docMk/>
            <pc:sldMk cId="1260166826" sldId="281"/>
            <ac:spMk id="11" creationId="{822078D0-AFA8-9F51-7D7D-8205FEB8C0FE}"/>
          </ac:spMkLst>
        </pc:spChg>
        <pc:spChg chg="mod">
          <ac:chgData name="kawser.ibn.93@gmail.com" userId="S::urn:spo:guest#kawser.ibn.93@gmail.com::" providerId="AD" clId="Web-{2A87C450-20D7-751C-9FF7-C5BA153EA82E}" dt="2024-04-20T14:17:55.529" v="391" actId="14100"/>
          <ac:spMkLst>
            <pc:docMk/>
            <pc:sldMk cId="1260166826" sldId="281"/>
            <ac:spMk id="15" creationId="{5F3ACD91-742A-A9A7-655B-9F25733877CA}"/>
          </ac:spMkLst>
        </pc:spChg>
        <pc:spChg chg="mod">
          <ac:chgData name="kawser.ibn.93@gmail.com" userId="S::urn:spo:guest#kawser.ibn.93@gmail.com::" providerId="AD" clId="Web-{2A87C450-20D7-751C-9FF7-C5BA153EA82E}" dt="2024-04-20T14:18:14.546" v="395" actId="14100"/>
          <ac:spMkLst>
            <pc:docMk/>
            <pc:sldMk cId="1260166826" sldId="281"/>
            <ac:spMk id="17" creationId="{02694256-A55B-D4F8-B0A6-D2CF14A3A528}"/>
          </ac:spMkLst>
        </pc:spChg>
        <pc:spChg chg="mod">
          <ac:chgData name="kawser.ibn.93@gmail.com" userId="S::urn:spo:guest#kawser.ibn.93@gmail.com::" providerId="AD" clId="Web-{2A87C450-20D7-751C-9FF7-C5BA153EA82E}" dt="2024-04-20T14:14:29.414" v="368" actId="14100"/>
          <ac:spMkLst>
            <pc:docMk/>
            <pc:sldMk cId="1260166826" sldId="281"/>
            <ac:spMk id="19" creationId="{AA016B1A-2EC3-847C-1F67-C1BDF490483F}"/>
          </ac:spMkLst>
        </pc:spChg>
        <pc:spChg chg="mod">
          <ac:chgData name="kawser.ibn.93@gmail.com" userId="S::urn:spo:guest#kawser.ibn.93@gmail.com::" providerId="AD" clId="Web-{2A87C450-20D7-751C-9FF7-C5BA153EA82E}" dt="2024-04-20T14:14:48.680" v="372" actId="14100"/>
          <ac:spMkLst>
            <pc:docMk/>
            <pc:sldMk cId="1260166826" sldId="281"/>
            <ac:spMk id="21" creationId="{9CCE46CC-15D5-E2F7-0BB0-5D67EB863BD2}"/>
          </ac:spMkLst>
        </pc:spChg>
        <pc:spChg chg="mod">
          <ac:chgData name="kawser.ibn.93@gmail.com" userId="S::urn:spo:guest#kawser.ibn.93@gmail.com::" providerId="AD" clId="Web-{2A87C450-20D7-751C-9FF7-C5BA153EA82E}" dt="2024-04-20T14:15:13.775" v="377" actId="14100"/>
          <ac:spMkLst>
            <pc:docMk/>
            <pc:sldMk cId="1260166826" sldId="281"/>
            <ac:spMk id="23" creationId="{AF49A7FB-2621-E040-3D36-44BC9D1188CE}"/>
          </ac:spMkLst>
        </pc:spChg>
        <pc:spChg chg="mod">
          <ac:chgData name="kawser.ibn.93@gmail.com" userId="S::urn:spo:guest#kawser.ibn.93@gmail.com::" providerId="AD" clId="Web-{2A87C450-20D7-751C-9FF7-C5BA153EA82E}" dt="2024-04-20T14:44:09.386" v="614" actId="1076"/>
          <ac:spMkLst>
            <pc:docMk/>
            <pc:sldMk cId="1260166826" sldId="281"/>
            <ac:spMk id="25" creationId="{91322F89-94B1-6A65-2C88-D6CB8E25170E}"/>
          </ac:spMkLst>
        </pc:spChg>
        <pc:spChg chg="mod">
          <ac:chgData name="kawser.ibn.93@gmail.com" userId="S::urn:spo:guest#kawser.ibn.93@gmail.com::" providerId="AD" clId="Web-{2A87C450-20D7-751C-9FF7-C5BA153EA82E}" dt="2024-04-20T13:26:53.705" v="182" actId="1076"/>
          <ac:spMkLst>
            <pc:docMk/>
            <pc:sldMk cId="1260166826" sldId="281"/>
            <ac:spMk id="27" creationId="{78D0808A-F07A-AE02-3ADA-7B9B3F1582A2}"/>
          </ac:spMkLst>
        </pc:spChg>
        <pc:spChg chg="mod">
          <ac:chgData name="kawser.ibn.93@gmail.com" userId="S::urn:spo:guest#kawser.ibn.93@gmail.com::" providerId="AD" clId="Web-{2A87C450-20D7-751C-9FF7-C5BA153EA82E}" dt="2024-04-20T14:40:52.209" v="588" actId="20577"/>
          <ac:spMkLst>
            <pc:docMk/>
            <pc:sldMk cId="1260166826" sldId="281"/>
            <ac:spMk id="167" creationId="{00000000-0000-0000-0000-000000000000}"/>
          </ac:spMkLst>
        </pc:spChg>
        <pc:picChg chg="add del mod">
          <ac:chgData name="kawser.ibn.93@gmail.com" userId="S::urn:spo:guest#kawser.ibn.93@gmail.com::" providerId="AD" clId="Web-{2A87C450-20D7-751C-9FF7-C5BA153EA82E}" dt="2024-04-20T14:12:49.927" v="345"/>
          <ac:picMkLst>
            <pc:docMk/>
            <pc:sldMk cId="1260166826" sldId="281"/>
            <ac:picMk id="3" creationId="{0B8159CF-E854-88BD-C1E4-61C2140C3B87}"/>
          </ac:picMkLst>
        </pc:picChg>
        <pc:picChg chg="add del mod ord">
          <ac:chgData name="kawser.ibn.93@gmail.com" userId="S::urn:spo:guest#kawser.ibn.93@gmail.com::" providerId="AD" clId="Web-{2A87C450-20D7-751C-9FF7-C5BA153EA82E}" dt="2024-04-20T14:14:59.353" v="375" actId="1076"/>
          <ac:picMkLst>
            <pc:docMk/>
            <pc:sldMk cId="1260166826" sldId="281"/>
            <ac:picMk id="4" creationId="{914118C6-1DC8-137F-444E-E0A737418F85}"/>
          </ac:picMkLst>
        </pc:picChg>
        <pc:picChg chg="del mod">
          <ac:chgData name="kawser.ibn.93@gmail.com" userId="S::urn:spo:guest#kawser.ibn.93@gmail.com::" providerId="AD" clId="Web-{2A87C450-20D7-751C-9FF7-C5BA153EA82E}" dt="2024-04-20T14:16:48.902" v="378"/>
          <ac:picMkLst>
            <pc:docMk/>
            <pc:sldMk cId="1260166826" sldId="281"/>
            <ac:picMk id="5" creationId="{CCB555F4-0363-4E22-948E-D7052F57E98E}"/>
          </ac:picMkLst>
        </pc:picChg>
        <pc:picChg chg="add mod ord">
          <ac:chgData name="kawser.ibn.93@gmail.com" userId="S::urn:spo:guest#kawser.ibn.93@gmail.com::" providerId="AD" clId="Web-{2A87C450-20D7-751C-9FF7-C5BA153EA82E}" dt="2024-04-20T14:18:02.045" v="393" actId="1076"/>
          <ac:picMkLst>
            <pc:docMk/>
            <pc:sldMk cId="1260166826" sldId="281"/>
            <ac:picMk id="6" creationId="{DE2CBE46-52DA-1D3E-2AB7-A2360A6C01A5}"/>
          </ac:picMkLst>
        </pc:picChg>
        <pc:picChg chg="add mod">
          <ac:chgData name="kawser.ibn.93@gmail.com" userId="S::urn:spo:guest#kawser.ibn.93@gmail.com::" providerId="AD" clId="Web-{2A87C450-20D7-751C-9FF7-C5BA153EA82E}" dt="2024-04-20T14:44:44.700" v="620" actId="1076"/>
          <ac:picMkLst>
            <pc:docMk/>
            <pc:sldMk cId="1260166826" sldId="281"/>
            <ac:picMk id="7" creationId="{BCAF4580-5F7E-1CFD-4F5D-0BF0E0AAB1D4}"/>
          </ac:picMkLst>
        </pc:picChg>
        <pc:picChg chg="add del mod">
          <ac:chgData name="kawser.ibn.93@gmail.com" userId="S::urn:spo:guest#kawser.ibn.93@gmail.com::" providerId="AD" clId="Web-{2A87C450-20D7-751C-9FF7-C5BA153EA82E}" dt="2024-04-20T14:12:52.818" v="346"/>
          <ac:picMkLst>
            <pc:docMk/>
            <pc:sldMk cId="1260166826" sldId="281"/>
            <ac:picMk id="8" creationId="{C46D6ED1-B8BE-9738-5037-6B91E8132C82}"/>
          </ac:picMkLst>
        </pc:picChg>
        <pc:picChg chg="add mod">
          <ac:chgData name="kawser.ibn.93@gmail.com" userId="S::urn:spo:guest#kawser.ibn.93@gmail.com::" providerId="AD" clId="Web-{2A87C450-20D7-751C-9FF7-C5BA153EA82E}" dt="2024-04-20T14:45:13.810" v="623" actId="1076"/>
          <ac:picMkLst>
            <pc:docMk/>
            <pc:sldMk cId="1260166826" sldId="281"/>
            <ac:picMk id="9" creationId="{A6E2A681-4CC4-50C4-83F2-C44CCFB846D2}"/>
          </ac:picMkLst>
        </pc:picChg>
      </pc:sldChg>
      <pc:sldChg chg="addSp modSp addAnim modAnim">
        <pc:chgData name="kawser.ibn.93@gmail.com" userId="S::urn:spo:guest#kawser.ibn.93@gmail.com::" providerId="AD" clId="Web-{2A87C450-20D7-751C-9FF7-C5BA153EA82E}" dt="2024-04-20T14:54:16.012" v="694"/>
        <pc:sldMkLst>
          <pc:docMk/>
          <pc:sldMk cId="294115814" sldId="282"/>
        </pc:sldMkLst>
        <pc:spChg chg="mod">
          <ac:chgData name="kawser.ibn.93@gmail.com" userId="S::urn:spo:guest#kawser.ibn.93@gmail.com::" providerId="AD" clId="Web-{2A87C450-20D7-751C-9FF7-C5BA153EA82E}" dt="2024-04-20T14:34:47.448" v="518" actId="1076"/>
          <ac:spMkLst>
            <pc:docMk/>
            <pc:sldMk cId="294115814" sldId="282"/>
            <ac:spMk id="6" creationId="{776F3F1F-0276-55C7-FD79-473E4243B5C9}"/>
          </ac:spMkLst>
        </pc:spChg>
        <pc:spChg chg="mod">
          <ac:chgData name="kawser.ibn.93@gmail.com" userId="S::urn:spo:guest#kawser.ibn.93@gmail.com::" providerId="AD" clId="Web-{2A87C450-20D7-751C-9FF7-C5BA153EA82E}" dt="2024-04-20T14:34:47.448" v="519" actId="1076"/>
          <ac:spMkLst>
            <pc:docMk/>
            <pc:sldMk cId="294115814" sldId="282"/>
            <ac:spMk id="8" creationId="{30E6082A-FA0C-BB96-87D0-1EAA7C103B62}"/>
          </ac:spMkLst>
        </pc:spChg>
        <pc:spChg chg="mod">
          <ac:chgData name="kawser.ibn.93@gmail.com" userId="S::urn:spo:guest#kawser.ibn.93@gmail.com::" providerId="AD" clId="Web-{2A87C450-20D7-751C-9FF7-C5BA153EA82E}" dt="2024-04-20T14:35:18.449" v="527" actId="1076"/>
          <ac:spMkLst>
            <pc:docMk/>
            <pc:sldMk cId="294115814" sldId="282"/>
            <ac:spMk id="16" creationId="{F19DB844-20BA-47B2-71A8-D848E4ABE788}"/>
          </ac:spMkLst>
        </pc:spChg>
        <pc:spChg chg="mod">
          <ac:chgData name="kawser.ibn.93@gmail.com" userId="S::urn:spo:guest#kawser.ibn.93@gmail.com::" providerId="AD" clId="Web-{2A87C450-20D7-751C-9FF7-C5BA153EA82E}" dt="2024-04-20T14:34:33.385" v="517" actId="14100"/>
          <ac:spMkLst>
            <pc:docMk/>
            <pc:sldMk cId="294115814" sldId="282"/>
            <ac:spMk id="167" creationId="{00000000-0000-0000-0000-000000000000}"/>
          </ac:spMkLst>
        </pc:spChg>
        <pc:picChg chg="add mod">
          <ac:chgData name="kawser.ibn.93@gmail.com" userId="S::urn:spo:guest#kawser.ibn.93@gmail.com::" providerId="AD" clId="Web-{2A87C450-20D7-751C-9FF7-C5BA153EA82E}" dt="2024-04-20T14:34:53.949" v="521" actId="1076"/>
          <ac:picMkLst>
            <pc:docMk/>
            <pc:sldMk cId="294115814" sldId="282"/>
            <ac:picMk id="3" creationId="{92A9FE35-76E5-F0D3-5686-F136EBF0A79D}"/>
          </ac:picMkLst>
        </pc:picChg>
      </pc:sldChg>
      <pc:sldChg chg="modSp addAnim modAnim">
        <pc:chgData name="kawser.ibn.93@gmail.com" userId="S::urn:spo:guest#kawser.ibn.93@gmail.com::" providerId="AD" clId="Web-{2A87C450-20D7-751C-9FF7-C5BA153EA82E}" dt="2024-04-20T14:51:00.585" v="665"/>
        <pc:sldMkLst>
          <pc:docMk/>
          <pc:sldMk cId="4177544874" sldId="283"/>
        </pc:sldMkLst>
        <pc:spChg chg="mod">
          <ac:chgData name="kawser.ibn.93@gmail.com" userId="S::urn:spo:guest#kawser.ibn.93@gmail.com::" providerId="AD" clId="Web-{2A87C450-20D7-751C-9FF7-C5BA153EA82E}" dt="2024-04-20T14:37:21.078" v="535" actId="20577"/>
          <ac:spMkLst>
            <pc:docMk/>
            <pc:sldMk cId="4177544874" sldId="283"/>
            <ac:spMk id="167" creationId="{00000000-0000-0000-0000-000000000000}"/>
          </ac:spMkLst>
        </pc:spChg>
      </pc:sldChg>
      <pc:sldChg chg="addSp modSp addAnim delAnim modAnim">
        <pc:chgData name="kawser.ibn.93@gmail.com" userId="S::urn:spo:guest#kawser.ibn.93@gmail.com::" providerId="AD" clId="Web-{2A87C450-20D7-751C-9FF7-C5BA153EA82E}" dt="2024-04-20T15:01:48.650" v="745"/>
        <pc:sldMkLst>
          <pc:docMk/>
          <pc:sldMk cId="3080700401" sldId="284"/>
        </pc:sldMkLst>
        <pc:spChg chg="add mod">
          <ac:chgData name="kawser.ibn.93@gmail.com" userId="S::urn:spo:guest#kawser.ibn.93@gmail.com::" providerId="AD" clId="Web-{2A87C450-20D7-751C-9FF7-C5BA153EA82E}" dt="2024-04-20T15:00:54.695" v="739"/>
          <ac:spMkLst>
            <pc:docMk/>
            <pc:sldMk cId="3080700401" sldId="284"/>
            <ac:spMk id="5" creationId="{D9E97230-852B-BB89-F001-D10FD7E66ABB}"/>
          </ac:spMkLst>
        </pc:spChg>
        <pc:spChg chg="add mod">
          <ac:chgData name="kawser.ibn.93@gmail.com" userId="S::urn:spo:guest#kawser.ibn.93@gmail.com::" providerId="AD" clId="Web-{2A87C450-20D7-751C-9FF7-C5BA153EA82E}" dt="2024-04-20T15:00:50.523" v="738"/>
          <ac:spMkLst>
            <pc:docMk/>
            <pc:sldMk cId="3080700401" sldId="284"/>
            <ac:spMk id="9" creationId="{E91DE612-E4BB-E62E-7CA8-403F41EF1746}"/>
          </ac:spMkLst>
        </pc:spChg>
        <pc:spChg chg="mod">
          <ac:chgData name="kawser.ibn.93@gmail.com" userId="S::urn:spo:guest#kawser.ibn.93@gmail.com::" providerId="AD" clId="Web-{2A87C450-20D7-751C-9FF7-C5BA153EA82E}" dt="2024-04-20T14:37:37.672" v="542" actId="20577"/>
          <ac:spMkLst>
            <pc:docMk/>
            <pc:sldMk cId="3080700401" sldId="284"/>
            <ac:spMk id="167" creationId="{00000000-0000-0000-0000-000000000000}"/>
          </ac:spMkLst>
        </pc:spChg>
        <pc:picChg chg="mod">
          <ac:chgData name="kawser.ibn.93@gmail.com" userId="S::urn:spo:guest#kawser.ibn.93@gmail.com::" providerId="AD" clId="Web-{2A87C450-20D7-751C-9FF7-C5BA153EA82E}" dt="2024-04-20T14:52:57.791" v="687" actId="14100"/>
          <ac:picMkLst>
            <pc:docMk/>
            <pc:sldMk cId="3080700401" sldId="284"/>
            <ac:picMk id="4" creationId="{3C8F576A-8AAA-3101-DF7F-2A73B9CD1E7E}"/>
          </ac:picMkLst>
        </pc:picChg>
        <pc:picChg chg="mod">
          <ac:chgData name="kawser.ibn.93@gmail.com" userId="S::urn:spo:guest#kawser.ibn.93@gmail.com::" providerId="AD" clId="Web-{2A87C450-20D7-751C-9FF7-C5BA153EA82E}" dt="2024-04-20T14:52:53.026" v="686" actId="14100"/>
          <ac:picMkLst>
            <pc:docMk/>
            <pc:sldMk cId="3080700401" sldId="284"/>
            <ac:picMk id="6" creationId="{606B5181-0FA8-7E4A-4FF5-A3F9683F2E83}"/>
          </ac:picMkLst>
        </pc:picChg>
        <pc:picChg chg="mod">
          <ac:chgData name="kawser.ibn.93@gmail.com" userId="S::urn:spo:guest#kawser.ibn.93@gmail.com::" providerId="AD" clId="Web-{2A87C450-20D7-751C-9FF7-C5BA153EA82E}" dt="2024-04-20T14:52:35.978" v="683" actId="1076"/>
          <ac:picMkLst>
            <pc:docMk/>
            <pc:sldMk cId="3080700401" sldId="284"/>
            <ac:picMk id="8" creationId="{A59DDEC4-0CAE-DB2C-023D-AE8ED266B56F}"/>
          </ac:picMkLst>
        </pc:picChg>
        <pc:picChg chg="mod">
          <ac:chgData name="kawser.ibn.93@gmail.com" userId="S::urn:spo:guest#kawser.ibn.93@gmail.com::" providerId="AD" clId="Web-{2A87C450-20D7-751C-9FF7-C5BA153EA82E}" dt="2024-04-20T14:55:39.765" v="708" actId="1076"/>
          <ac:picMkLst>
            <pc:docMk/>
            <pc:sldMk cId="3080700401" sldId="284"/>
            <ac:picMk id="10" creationId="{75135F2E-B88D-6F20-C482-EC2C1D478D72}"/>
          </ac:picMkLst>
        </pc:picChg>
        <pc:picChg chg="mod">
          <ac:chgData name="kawser.ibn.93@gmail.com" userId="S::urn:spo:guest#kawser.ibn.93@gmail.com::" providerId="AD" clId="Web-{2A87C450-20D7-751C-9FF7-C5BA153EA82E}" dt="2024-04-20T14:59:14.896" v="721" actId="1076"/>
          <ac:picMkLst>
            <pc:docMk/>
            <pc:sldMk cId="3080700401" sldId="284"/>
            <ac:picMk id="12" creationId="{EC71501D-9174-E499-8692-3D3D372B2FD8}"/>
          </ac:picMkLst>
        </pc:picChg>
      </pc:sldChg>
      <pc:sldChg chg="modSp del">
        <pc:chgData name="kawser.ibn.93@gmail.com" userId="S::urn:spo:guest#kawser.ibn.93@gmail.com::" providerId="AD" clId="Web-{2A87C450-20D7-751C-9FF7-C5BA153EA82E}" dt="2024-04-20T14:51:18.679" v="666"/>
        <pc:sldMkLst>
          <pc:docMk/>
          <pc:sldMk cId="2107093179" sldId="285"/>
        </pc:sldMkLst>
        <pc:spChg chg="mod">
          <ac:chgData name="kawser.ibn.93@gmail.com" userId="S::urn:spo:guest#kawser.ibn.93@gmail.com::" providerId="AD" clId="Web-{2A87C450-20D7-751C-9FF7-C5BA153EA82E}" dt="2024-04-20T14:37:27.797" v="540" actId="20577"/>
          <ac:spMkLst>
            <pc:docMk/>
            <pc:sldMk cId="2107093179" sldId="285"/>
            <ac:spMk id="167" creationId="{00000000-0000-0000-0000-000000000000}"/>
          </ac:spMkLst>
        </pc:spChg>
      </pc:sldChg>
      <pc:sldChg chg="modSp">
        <pc:chgData name="kawser.ibn.93@gmail.com" userId="S::urn:spo:guest#kawser.ibn.93@gmail.com::" providerId="AD" clId="Web-{2A87C450-20D7-751C-9FF7-C5BA153EA82E}" dt="2024-04-20T15:03:42.294" v="750" actId="1076"/>
        <pc:sldMkLst>
          <pc:docMk/>
          <pc:sldMk cId="2934948114" sldId="286"/>
        </pc:sldMkLst>
        <pc:spChg chg="mod">
          <ac:chgData name="kawser.ibn.93@gmail.com" userId="S::urn:spo:guest#kawser.ibn.93@gmail.com::" providerId="AD" clId="Web-{2A87C450-20D7-751C-9FF7-C5BA153EA82E}" dt="2024-04-20T14:37:45.391" v="545" actId="20577"/>
          <ac:spMkLst>
            <pc:docMk/>
            <pc:sldMk cId="2934948114" sldId="286"/>
            <ac:spMk id="167" creationId="{00000000-0000-0000-0000-000000000000}"/>
          </ac:spMkLst>
        </pc:spChg>
        <pc:picChg chg="mod">
          <ac:chgData name="kawser.ibn.93@gmail.com" userId="S::urn:spo:guest#kawser.ibn.93@gmail.com::" providerId="AD" clId="Web-{2A87C450-20D7-751C-9FF7-C5BA153EA82E}" dt="2024-04-20T15:03:42.294" v="750" actId="1076"/>
          <ac:picMkLst>
            <pc:docMk/>
            <pc:sldMk cId="2934948114" sldId="286"/>
            <ac:picMk id="5" creationId="{BB19E304-F7DB-AA9C-35C5-2F6DA9F4A8E8}"/>
          </ac:picMkLst>
        </pc:picChg>
        <pc:picChg chg="mod">
          <ac:chgData name="kawser.ibn.93@gmail.com" userId="S::urn:spo:guest#kawser.ibn.93@gmail.com::" providerId="AD" clId="Web-{2A87C450-20D7-751C-9FF7-C5BA153EA82E}" dt="2024-04-20T15:03:35.575" v="749" actId="1076"/>
          <ac:picMkLst>
            <pc:docMk/>
            <pc:sldMk cId="2934948114" sldId="286"/>
            <ac:picMk id="9" creationId="{A192A1AF-B678-A56A-6594-76EBE5B0CCBD}"/>
          </ac:picMkLst>
        </pc:picChg>
      </pc:sldChg>
      <pc:sldChg chg="addSp modSp addAnim modAnim">
        <pc:chgData name="kawser.ibn.93@gmail.com" userId="S::urn:spo:guest#kawser.ibn.93@gmail.com::" providerId="AD" clId="Web-{2A87C450-20D7-751C-9FF7-C5BA153EA82E}" dt="2024-04-20T15:09:18.960" v="801"/>
        <pc:sldMkLst>
          <pc:docMk/>
          <pc:sldMk cId="4077319259" sldId="287"/>
        </pc:sldMkLst>
        <pc:spChg chg="add mod">
          <ac:chgData name="kawser.ibn.93@gmail.com" userId="S::urn:spo:guest#kawser.ibn.93@gmail.com::" providerId="AD" clId="Web-{2A87C450-20D7-751C-9FF7-C5BA153EA82E}" dt="2024-04-20T15:08:23.021" v="786" actId="14100"/>
          <ac:spMkLst>
            <pc:docMk/>
            <pc:sldMk cId="4077319259" sldId="287"/>
            <ac:spMk id="7" creationId="{A00C3E80-5717-F80D-260C-2EFCAE557DA1}"/>
          </ac:spMkLst>
        </pc:spChg>
        <pc:spChg chg="mod">
          <ac:chgData name="kawser.ibn.93@gmail.com" userId="S::urn:spo:guest#kawser.ibn.93@gmail.com::" providerId="AD" clId="Web-{2A87C450-20D7-751C-9FF7-C5BA153EA82E}" dt="2024-04-20T14:37:51.782" v="548" actId="20577"/>
          <ac:spMkLst>
            <pc:docMk/>
            <pc:sldMk cId="4077319259" sldId="287"/>
            <ac:spMk id="167" creationId="{00000000-0000-0000-0000-000000000000}"/>
          </ac:spMkLst>
        </pc:spChg>
        <pc:picChg chg="add mod">
          <ac:chgData name="kawser.ibn.93@gmail.com" userId="S::urn:spo:guest#kawser.ibn.93@gmail.com::" providerId="AD" clId="Web-{2A87C450-20D7-751C-9FF7-C5BA153EA82E}" dt="2024-04-20T15:08:08.770" v="784" actId="1076"/>
          <ac:picMkLst>
            <pc:docMk/>
            <pc:sldMk cId="4077319259" sldId="287"/>
            <ac:picMk id="3" creationId="{41A39B2B-A5B7-D679-2D8B-F9B74285AFDD}"/>
          </ac:picMkLst>
        </pc:picChg>
        <pc:picChg chg="mod">
          <ac:chgData name="kawser.ibn.93@gmail.com" userId="S::urn:spo:guest#kawser.ibn.93@gmail.com::" providerId="AD" clId="Web-{2A87C450-20D7-751C-9FF7-C5BA153EA82E}" dt="2024-04-20T15:06:28.017" v="765" actId="1076"/>
          <ac:picMkLst>
            <pc:docMk/>
            <pc:sldMk cId="4077319259" sldId="287"/>
            <ac:picMk id="4" creationId="{E3D7CBC4-62AC-0EEA-7917-9D77E2979D5B}"/>
          </ac:picMkLst>
        </pc:picChg>
        <pc:picChg chg="add mod">
          <ac:chgData name="kawser.ibn.93@gmail.com" userId="S::urn:spo:guest#kawser.ibn.93@gmail.com::" providerId="AD" clId="Web-{2A87C450-20D7-751C-9FF7-C5BA153EA82E}" dt="2024-04-20T15:08:10.973" v="785" actId="1076"/>
          <ac:picMkLst>
            <pc:docMk/>
            <pc:sldMk cId="4077319259" sldId="287"/>
            <ac:picMk id="5" creationId="{50F23068-5841-2294-C361-C0FA98CCB503}"/>
          </ac:picMkLst>
        </pc:picChg>
        <pc:picChg chg="mod">
          <ac:chgData name="kawser.ibn.93@gmail.com" userId="S::urn:spo:guest#kawser.ibn.93@gmail.com::" providerId="AD" clId="Web-{2A87C450-20D7-751C-9FF7-C5BA153EA82E}" dt="2024-04-20T15:06:06.814" v="763" actId="14100"/>
          <ac:picMkLst>
            <pc:docMk/>
            <pc:sldMk cId="4077319259" sldId="287"/>
            <ac:picMk id="6" creationId="{73FA2902-9C17-AFDF-9EDA-1161E2AFAB62}"/>
          </ac:picMkLst>
        </pc:picChg>
      </pc:sldChg>
      <pc:sldChg chg="addSp modSp addAnim delAnim modAnim">
        <pc:chgData name="kawser.ibn.93@gmail.com" userId="S::urn:spo:guest#kawser.ibn.93@gmail.com::" providerId="AD" clId="Web-{2A87C450-20D7-751C-9FF7-C5BA153EA82E}" dt="2024-04-20T15:18:27.898" v="867"/>
        <pc:sldMkLst>
          <pc:docMk/>
          <pc:sldMk cId="1793412441" sldId="288"/>
        </pc:sldMkLst>
        <pc:spChg chg="mod">
          <ac:chgData name="kawser.ibn.93@gmail.com" userId="S::urn:spo:guest#kawser.ibn.93@gmail.com::" providerId="AD" clId="Web-{2A87C450-20D7-751C-9FF7-C5BA153EA82E}" dt="2024-04-20T14:38:00.094" v="553" actId="20577"/>
          <ac:spMkLst>
            <pc:docMk/>
            <pc:sldMk cId="1793412441" sldId="288"/>
            <ac:spMk id="167" creationId="{00000000-0000-0000-0000-000000000000}"/>
          </ac:spMkLst>
        </pc:spChg>
        <pc:picChg chg="add mod">
          <ac:chgData name="kawser.ibn.93@gmail.com" userId="S::urn:spo:guest#kawser.ibn.93@gmail.com::" providerId="AD" clId="Web-{2A87C450-20D7-751C-9FF7-C5BA153EA82E}" dt="2024-04-20T15:11:16.932" v="807" actId="14100"/>
          <ac:picMkLst>
            <pc:docMk/>
            <pc:sldMk cId="1793412441" sldId="288"/>
            <ac:picMk id="3" creationId="{A7DF87C9-F6D4-0967-DFEA-059A6E8C7DE4}"/>
          </ac:picMkLst>
        </pc:picChg>
        <pc:picChg chg="mod">
          <ac:chgData name="kawser.ibn.93@gmail.com" userId="S::urn:spo:guest#kawser.ibn.93@gmail.com::" providerId="AD" clId="Web-{2A87C450-20D7-751C-9FF7-C5BA153EA82E}" dt="2024-04-20T15:12:05.762" v="809" actId="14100"/>
          <ac:picMkLst>
            <pc:docMk/>
            <pc:sldMk cId="1793412441" sldId="288"/>
            <ac:picMk id="4" creationId="{5162E82E-6D44-002D-D7E3-149F672D2A18}"/>
          </ac:picMkLst>
        </pc:picChg>
      </pc:sldChg>
      <pc:sldChg chg="addSp delSp modSp addAnim delAnim modAnim">
        <pc:chgData name="kawser.ibn.93@gmail.com" userId="S::urn:spo:guest#kawser.ibn.93@gmail.com::" providerId="AD" clId="Web-{2A87C450-20D7-751C-9FF7-C5BA153EA82E}" dt="2024-04-20T15:46:49.150" v="963"/>
        <pc:sldMkLst>
          <pc:docMk/>
          <pc:sldMk cId="414023675" sldId="289"/>
        </pc:sldMkLst>
        <pc:spChg chg="del mod">
          <ac:chgData name="kawser.ibn.93@gmail.com" userId="S::urn:spo:guest#kawser.ibn.93@gmail.com::" providerId="AD" clId="Web-{2A87C450-20D7-751C-9FF7-C5BA153EA82E}" dt="2024-04-20T15:20:44.245" v="869"/>
          <ac:spMkLst>
            <pc:docMk/>
            <pc:sldMk cId="414023675" sldId="289"/>
            <ac:spMk id="8" creationId="{98C9C1C2-69F9-882F-A7A2-03EB4DD9B89A}"/>
          </ac:spMkLst>
        </pc:spChg>
        <pc:spChg chg="add del mod">
          <ac:chgData name="kawser.ibn.93@gmail.com" userId="S::urn:spo:guest#kawser.ibn.93@gmail.com::" providerId="AD" clId="Web-{2A87C450-20D7-751C-9FF7-C5BA153EA82E}" dt="2024-04-20T15:42:50.690" v="940"/>
          <ac:spMkLst>
            <pc:docMk/>
            <pc:sldMk cId="414023675" sldId="289"/>
            <ac:spMk id="11" creationId="{9292353E-0B0C-A879-D9D2-219325742AC7}"/>
          </ac:spMkLst>
        </pc:spChg>
        <pc:spChg chg="mod ord">
          <ac:chgData name="kawser.ibn.93@gmail.com" userId="S::urn:spo:guest#kawser.ibn.93@gmail.com::" providerId="AD" clId="Web-{2A87C450-20D7-751C-9FF7-C5BA153EA82E}" dt="2024-04-20T15:41:14.875" v="930"/>
          <ac:spMkLst>
            <pc:docMk/>
            <pc:sldMk cId="414023675" sldId="289"/>
            <ac:spMk id="167" creationId="{00000000-0000-0000-0000-000000000000}"/>
          </ac:spMkLst>
        </pc:spChg>
        <pc:picChg chg="add mod">
          <ac:chgData name="kawser.ibn.93@gmail.com" userId="S::urn:spo:guest#kawser.ibn.93@gmail.com::" providerId="AD" clId="Web-{2A87C450-20D7-751C-9FF7-C5BA153EA82E}" dt="2024-04-20T15:40:17.092" v="919" actId="1076"/>
          <ac:picMkLst>
            <pc:docMk/>
            <pc:sldMk cId="414023675" sldId="289"/>
            <ac:picMk id="3" creationId="{8ECCD00D-5840-A4D1-F9BF-94C29408F810}"/>
          </ac:picMkLst>
        </pc:picChg>
        <pc:picChg chg="mod">
          <ac:chgData name="kawser.ibn.93@gmail.com" userId="S::urn:spo:guest#kawser.ibn.93@gmail.com::" providerId="AD" clId="Web-{2A87C450-20D7-751C-9FF7-C5BA153EA82E}" dt="2024-04-20T15:20:51.136" v="872" actId="14100"/>
          <ac:picMkLst>
            <pc:docMk/>
            <pc:sldMk cId="414023675" sldId="289"/>
            <ac:picMk id="4" creationId="{49720754-386E-09A4-A613-A53D7E9CDFE6}"/>
          </ac:picMkLst>
        </pc:picChg>
        <pc:picChg chg="add mod">
          <ac:chgData name="kawser.ibn.93@gmail.com" userId="S::urn:spo:guest#kawser.ibn.93@gmail.com::" providerId="AD" clId="Web-{2A87C450-20D7-751C-9FF7-C5BA153EA82E}" dt="2024-04-20T15:41:33.422" v="933" actId="688"/>
          <ac:picMkLst>
            <pc:docMk/>
            <pc:sldMk cId="414023675" sldId="289"/>
            <ac:picMk id="5" creationId="{3BA54665-2059-EBDC-E706-73800596015F}"/>
          </ac:picMkLst>
        </pc:picChg>
        <pc:picChg chg="mod">
          <ac:chgData name="kawser.ibn.93@gmail.com" userId="S::urn:spo:guest#kawser.ibn.93@gmail.com::" providerId="AD" clId="Web-{2A87C450-20D7-751C-9FF7-C5BA153EA82E}" dt="2024-04-20T15:33:40.643" v="891" actId="14100"/>
          <ac:picMkLst>
            <pc:docMk/>
            <pc:sldMk cId="414023675" sldId="289"/>
            <ac:picMk id="6" creationId="{00A46F7F-3C14-0714-4295-138FDBA8AF19}"/>
          </ac:picMkLst>
        </pc:picChg>
        <pc:picChg chg="add del mod">
          <ac:chgData name="kawser.ibn.93@gmail.com" userId="S::urn:spo:guest#kawser.ibn.93@gmail.com::" providerId="AD" clId="Web-{2A87C450-20D7-751C-9FF7-C5BA153EA82E}" dt="2024-04-20T15:39:47.794" v="913"/>
          <ac:picMkLst>
            <pc:docMk/>
            <pc:sldMk cId="414023675" sldId="289"/>
            <ac:picMk id="7" creationId="{D27B5EFC-9E9E-01D8-6449-32E631B2E565}"/>
          </ac:picMkLst>
        </pc:picChg>
        <pc:picChg chg="add mod ord">
          <ac:chgData name="kawser.ibn.93@gmail.com" userId="S::urn:spo:guest#kawser.ibn.93@gmail.com::" providerId="AD" clId="Web-{2A87C450-20D7-751C-9FF7-C5BA153EA82E}" dt="2024-04-20T15:44:43.928" v="949" actId="1076"/>
          <ac:picMkLst>
            <pc:docMk/>
            <pc:sldMk cId="414023675" sldId="289"/>
            <ac:picMk id="9" creationId="{A9E7FB2C-6BC8-E2EF-C64E-2FAD7369DE1C}"/>
          </ac:picMkLst>
        </pc:picChg>
        <pc:picChg chg="add del mod ord">
          <ac:chgData name="kawser.ibn.93@gmail.com" userId="S::urn:spo:guest#kawser.ibn.93@gmail.com::" providerId="AD" clId="Web-{2A87C450-20D7-751C-9FF7-C5BA153EA82E}" dt="2024-04-20T15:42:03.611" v="937"/>
          <ac:picMkLst>
            <pc:docMk/>
            <pc:sldMk cId="414023675" sldId="289"/>
            <ac:picMk id="10" creationId="{FC645671-E79E-F9D4-6D00-612A30D6AF00}"/>
          </ac:picMkLst>
        </pc:picChg>
        <pc:picChg chg="add mod">
          <ac:chgData name="kawser.ibn.93@gmail.com" userId="S::urn:spo:guest#kawser.ibn.93@gmail.com::" providerId="AD" clId="Web-{2A87C450-20D7-751C-9FF7-C5BA153EA82E}" dt="2024-04-20T15:44:41.599" v="948" actId="1076"/>
          <ac:picMkLst>
            <pc:docMk/>
            <pc:sldMk cId="414023675" sldId="289"/>
            <ac:picMk id="12" creationId="{559AF9F2-8291-E7E0-729C-39296C45509B}"/>
          </ac:picMkLst>
        </pc:picChg>
      </pc:sldChg>
      <pc:sldChg chg="addSp delSp modSp add replId">
        <pc:chgData name="kawser.ibn.93@gmail.com" userId="S::urn:spo:guest#kawser.ibn.93@gmail.com::" providerId="AD" clId="Web-{2A87C450-20D7-751C-9FF7-C5BA153EA82E}" dt="2024-04-20T13:54:27.302" v="324" actId="1076"/>
        <pc:sldMkLst>
          <pc:docMk/>
          <pc:sldMk cId="1760184878" sldId="290"/>
        </pc:sldMkLst>
        <pc:spChg chg="add del mod">
          <ac:chgData name="kawser.ibn.93@gmail.com" userId="S::urn:spo:guest#kawser.ibn.93@gmail.com::" providerId="AD" clId="Web-{2A87C450-20D7-751C-9FF7-C5BA153EA82E}" dt="2024-04-20T13:42:26.235" v="190"/>
          <ac:spMkLst>
            <pc:docMk/>
            <pc:sldMk cId="1760184878" sldId="290"/>
            <ac:spMk id="13" creationId="{433E1C14-5295-42FC-3628-5EEAA90734B6}"/>
          </ac:spMkLst>
        </pc:spChg>
        <pc:spChg chg="add del mod">
          <ac:chgData name="kawser.ibn.93@gmail.com" userId="S::urn:spo:guest#kawser.ibn.93@gmail.com::" providerId="AD" clId="Web-{2A87C450-20D7-751C-9FF7-C5BA153EA82E}" dt="2024-04-20T13:42:29.329" v="194"/>
          <ac:spMkLst>
            <pc:docMk/>
            <pc:sldMk cId="1760184878" sldId="290"/>
            <ac:spMk id="14" creationId="{CAE6BC41-5BB7-1D04-23B1-2510EBB68E13}"/>
          </ac:spMkLst>
        </pc:spChg>
        <pc:spChg chg="add del mod">
          <ac:chgData name="kawser.ibn.93@gmail.com" userId="S::urn:spo:guest#kawser.ibn.93@gmail.com::" providerId="AD" clId="Web-{2A87C450-20D7-751C-9FF7-C5BA153EA82E}" dt="2024-04-20T13:54:17.208" v="318"/>
          <ac:spMkLst>
            <pc:docMk/>
            <pc:sldMk cId="1760184878" sldId="290"/>
            <ac:spMk id="24" creationId="{587029C4-3B89-01A8-9092-18D7A7B0E6B4}"/>
          </ac:spMkLst>
        </pc:spChg>
        <pc:spChg chg="add del mod">
          <ac:chgData name="kawser.ibn.93@gmail.com" userId="S::urn:spo:guest#kawser.ibn.93@gmail.com::" providerId="AD" clId="Web-{2A87C450-20D7-751C-9FF7-C5BA153EA82E}" dt="2024-04-20T13:54:21.255" v="322"/>
          <ac:spMkLst>
            <pc:docMk/>
            <pc:sldMk cId="1760184878" sldId="290"/>
            <ac:spMk id="25" creationId="{470211F7-123F-914C-81C4-9E5F99B77573}"/>
          </ac:spMkLst>
        </pc:spChg>
        <pc:spChg chg="mod">
          <ac:chgData name="kawser.ibn.93@gmail.com" userId="S::urn:spo:guest#kawser.ibn.93@gmail.com::" providerId="AD" clId="Web-{2A87C450-20D7-751C-9FF7-C5BA153EA82E}" dt="2024-04-20T13:16:24.656" v="112" actId="1076"/>
          <ac:spMkLst>
            <pc:docMk/>
            <pc:sldMk cId="1760184878" sldId="290"/>
            <ac:spMk id="167" creationId="{00000000-0000-0000-0000-000000000000}"/>
          </ac:spMkLst>
        </pc:spChg>
        <pc:picChg chg="mod">
          <ac:chgData name="kawser.ibn.93@gmail.com" userId="S::urn:spo:guest#kawser.ibn.93@gmail.com::" providerId="AD" clId="Web-{2A87C450-20D7-751C-9FF7-C5BA153EA82E}" dt="2024-04-20T13:16:41.422" v="113" actId="1076"/>
          <ac:picMkLst>
            <pc:docMk/>
            <pc:sldMk cId="1760184878" sldId="290"/>
            <ac:picMk id="2" creationId="{8D029CA9-649C-D578-6285-A0E2B2244144}"/>
          </ac:picMkLst>
        </pc:picChg>
        <pc:picChg chg="del">
          <ac:chgData name="kawser.ibn.93@gmail.com" userId="S::urn:spo:guest#kawser.ibn.93@gmail.com::" providerId="AD" clId="Web-{2A87C450-20D7-751C-9FF7-C5BA153EA82E}" dt="2024-04-20T13:15:26.248" v="101"/>
          <ac:picMkLst>
            <pc:docMk/>
            <pc:sldMk cId="1760184878" sldId="290"/>
            <ac:picMk id="4" creationId="{C5FDA372-6447-FA1D-BC98-29582DBA3882}"/>
          </ac:picMkLst>
        </pc:picChg>
        <pc:picChg chg="add del">
          <ac:chgData name="kawser.ibn.93@gmail.com" userId="S::urn:spo:guest#kawser.ibn.93@gmail.com::" providerId="AD" clId="Web-{2A87C450-20D7-751C-9FF7-C5BA153EA82E}" dt="2024-04-20T13:17:17.516" v="115"/>
          <ac:picMkLst>
            <pc:docMk/>
            <pc:sldMk cId="1760184878" sldId="290"/>
            <ac:picMk id="5" creationId="{73966A69-BAB8-EA31-D8D9-62C012E8FD1C}"/>
          </ac:picMkLst>
        </pc:picChg>
        <pc:picChg chg="del">
          <ac:chgData name="kawser.ibn.93@gmail.com" userId="S::urn:spo:guest#kawser.ibn.93@gmail.com::" providerId="AD" clId="Web-{2A87C450-20D7-751C-9FF7-C5BA153EA82E}" dt="2024-04-20T13:15:24.810" v="100"/>
          <ac:picMkLst>
            <pc:docMk/>
            <pc:sldMk cId="1760184878" sldId="290"/>
            <ac:picMk id="6" creationId="{E5BC7AAE-051D-4ACB-BE51-4DCD012BC510}"/>
          </ac:picMkLst>
        </pc:picChg>
        <pc:picChg chg="del">
          <ac:chgData name="kawser.ibn.93@gmail.com" userId="S::urn:spo:guest#kawser.ibn.93@gmail.com::" providerId="AD" clId="Web-{2A87C450-20D7-751C-9FF7-C5BA153EA82E}" dt="2024-04-20T13:15:21.701" v="97"/>
          <ac:picMkLst>
            <pc:docMk/>
            <pc:sldMk cId="1760184878" sldId="290"/>
            <ac:picMk id="7" creationId="{AE4C9763-56C5-C1E7-446B-A7D4BD2A2940}"/>
          </ac:picMkLst>
        </pc:picChg>
        <pc:picChg chg="add del mod">
          <ac:chgData name="kawser.ibn.93@gmail.com" userId="S::urn:spo:guest#kawser.ibn.93@gmail.com::" providerId="AD" clId="Web-{2A87C450-20D7-751C-9FF7-C5BA153EA82E}" dt="2024-04-20T13:23:42.965" v="119"/>
          <ac:picMkLst>
            <pc:docMk/>
            <pc:sldMk cId="1760184878" sldId="290"/>
            <ac:picMk id="8" creationId="{D0703532-7074-3831-C4B4-BA568095BDDD}"/>
          </ac:picMkLst>
        </pc:picChg>
        <pc:picChg chg="del">
          <ac:chgData name="kawser.ibn.93@gmail.com" userId="S::urn:spo:guest#kawser.ibn.93@gmail.com::" providerId="AD" clId="Web-{2A87C450-20D7-751C-9FF7-C5BA153EA82E}" dt="2024-04-20T13:15:24.013" v="99"/>
          <ac:picMkLst>
            <pc:docMk/>
            <pc:sldMk cId="1760184878" sldId="290"/>
            <ac:picMk id="10" creationId="{7416A933-1FA4-5CB5-854B-1179AA26E082}"/>
          </ac:picMkLst>
        </pc:picChg>
        <pc:picChg chg="add del mod">
          <ac:chgData name="kawser.ibn.93@gmail.com" userId="S::urn:spo:guest#kawser.ibn.93@gmail.com::" providerId="AD" clId="Web-{2A87C450-20D7-751C-9FF7-C5BA153EA82E}" dt="2024-04-20T13:42:22.782" v="188"/>
          <ac:picMkLst>
            <pc:docMk/>
            <pc:sldMk cId="1760184878" sldId="290"/>
            <ac:picMk id="11" creationId="{78D8E74F-05F9-54E6-1240-0E079AD7BBE1}"/>
          </ac:picMkLst>
        </pc:picChg>
        <pc:picChg chg="del">
          <ac:chgData name="kawser.ibn.93@gmail.com" userId="S::urn:spo:guest#kawser.ibn.93@gmail.com::" providerId="AD" clId="Web-{2A87C450-20D7-751C-9FF7-C5BA153EA82E}" dt="2024-04-20T13:15:22.841" v="98"/>
          <ac:picMkLst>
            <pc:docMk/>
            <pc:sldMk cId="1760184878" sldId="290"/>
            <ac:picMk id="12" creationId="{8D325D60-0790-D088-D367-6D9828DC922E}"/>
          </ac:picMkLst>
        </pc:picChg>
        <pc:picChg chg="add mod">
          <ac:chgData name="kawser.ibn.93@gmail.com" userId="S::urn:spo:guest#kawser.ibn.93@gmail.com::" providerId="AD" clId="Web-{2A87C450-20D7-751C-9FF7-C5BA153EA82E}" dt="2024-04-20T13:53:05.503" v="309" actId="1076"/>
          <ac:picMkLst>
            <pc:docMk/>
            <pc:sldMk cId="1760184878" sldId="290"/>
            <ac:picMk id="15" creationId="{31718D0C-5234-5686-EF11-CABCA7F43114}"/>
          </ac:picMkLst>
        </pc:picChg>
        <pc:picChg chg="add mod">
          <ac:chgData name="kawser.ibn.93@gmail.com" userId="S::urn:spo:guest#kawser.ibn.93@gmail.com::" providerId="AD" clId="Web-{2A87C450-20D7-751C-9FF7-C5BA153EA82E}" dt="2024-04-20T13:53:08.925" v="310" actId="1076"/>
          <ac:picMkLst>
            <pc:docMk/>
            <pc:sldMk cId="1760184878" sldId="290"/>
            <ac:picMk id="16" creationId="{AC8DD765-C356-A1D6-86BA-A955B9947E98}"/>
          </ac:picMkLst>
        </pc:picChg>
        <pc:picChg chg="add mod">
          <ac:chgData name="kawser.ibn.93@gmail.com" userId="S::urn:spo:guest#kawser.ibn.93@gmail.com::" providerId="AD" clId="Web-{2A87C450-20D7-751C-9FF7-C5BA153EA82E}" dt="2024-04-20T13:51:14.297" v="275" actId="1076"/>
          <ac:picMkLst>
            <pc:docMk/>
            <pc:sldMk cId="1760184878" sldId="290"/>
            <ac:picMk id="17" creationId="{717150A0-359D-EE8C-0227-BA79AD26D5F3}"/>
          </ac:picMkLst>
        </pc:picChg>
        <pc:picChg chg="add mod">
          <ac:chgData name="kawser.ibn.93@gmail.com" userId="S::urn:spo:guest#kawser.ibn.93@gmail.com::" providerId="AD" clId="Web-{2A87C450-20D7-751C-9FF7-C5BA153EA82E}" dt="2024-04-20T13:51:22.703" v="277" actId="1076"/>
          <ac:picMkLst>
            <pc:docMk/>
            <pc:sldMk cId="1760184878" sldId="290"/>
            <ac:picMk id="18" creationId="{B94AD033-4BCC-01C0-77CB-2D6ECBC75C70}"/>
          </ac:picMkLst>
        </pc:picChg>
        <pc:picChg chg="add mod">
          <ac:chgData name="kawser.ibn.93@gmail.com" userId="S::urn:spo:guest#kawser.ibn.93@gmail.com::" providerId="AD" clId="Web-{2A87C450-20D7-751C-9FF7-C5BA153EA82E}" dt="2024-04-20T13:53:20.300" v="313" actId="1076"/>
          <ac:picMkLst>
            <pc:docMk/>
            <pc:sldMk cId="1760184878" sldId="290"/>
            <ac:picMk id="19" creationId="{345E2DF5-77CE-72AF-BC50-089068367AA3}"/>
          </ac:picMkLst>
        </pc:picChg>
        <pc:picChg chg="add mod">
          <ac:chgData name="kawser.ibn.93@gmail.com" userId="S::urn:spo:guest#kawser.ibn.93@gmail.com::" providerId="AD" clId="Web-{2A87C450-20D7-751C-9FF7-C5BA153EA82E}" dt="2024-04-20T13:54:27.302" v="324" actId="1076"/>
          <ac:picMkLst>
            <pc:docMk/>
            <pc:sldMk cId="1760184878" sldId="290"/>
            <ac:picMk id="20" creationId="{CD385910-ECBD-52E5-CAC0-F9C8A4E1D7AE}"/>
          </ac:picMkLst>
        </pc:picChg>
        <pc:picChg chg="add mod">
          <ac:chgData name="kawser.ibn.93@gmail.com" userId="S::urn:spo:guest#kawser.ibn.93@gmail.com::" providerId="AD" clId="Web-{2A87C450-20D7-751C-9FF7-C5BA153EA82E}" dt="2024-04-20T13:52:52.425" v="306" actId="1076"/>
          <ac:picMkLst>
            <pc:docMk/>
            <pc:sldMk cId="1760184878" sldId="290"/>
            <ac:picMk id="21" creationId="{228C3562-A8B3-3566-1BD7-8399E9748A79}"/>
          </ac:picMkLst>
        </pc:picChg>
        <pc:picChg chg="add mod">
          <ac:chgData name="kawser.ibn.93@gmail.com" userId="S::urn:spo:guest#kawser.ibn.93@gmail.com::" providerId="AD" clId="Web-{2A87C450-20D7-751C-9FF7-C5BA153EA82E}" dt="2024-04-20T13:53:11.597" v="311" actId="1076"/>
          <ac:picMkLst>
            <pc:docMk/>
            <pc:sldMk cId="1760184878" sldId="290"/>
            <ac:picMk id="22" creationId="{A8F32F6D-385B-8206-5E10-174DA1FFF86B}"/>
          </ac:picMkLst>
        </pc:picChg>
        <pc:picChg chg="add mod">
          <ac:chgData name="kawser.ibn.93@gmail.com" userId="S::urn:spo:guest#kawser.ibn.93@gmail.com::" providerId="AD" clId="Web-{2A87C450-20D7-751C-9FF7-C5BA153EA82E}" dt="2024-04-20T13:53:14.082" v="312" actId="1076"/>
          <ac:picMkLst>
            <pc:docMk/>
            <pc:sldMk cId="1760184878" sldId="290"/>
            <ac:picMk id="23" creationId="{5542CAD6-86FE-36AE-E732-4304D9488E78}"/>
          </ac:picMkLst>
        </pc:picChg>
      </pc:sldChg>
      <pc:sldChg chg="add del replId">
        <pc:chgData name="kawser.ibn.93@gmail.com" userId="S::urn:spo:guest#kawser.ibn.93@gmail.com::" providerId="AD" clId="Web-{2A87C450-20D7-751C-9FF7-C5BA153EA82E}" dt="2024-04-20T13:25:34.687" v="164"/>
        <pc:sldMkLst>
          <pc:docMk/>
          <pc:sldMk cId="2783387681" sldId="291"/>
        </pc:sldMkLst>
      </pc:sldChg>
      <pc:sldChg chg="add mod replId modShow">
        <pc:chgData name="kawser.ibn.93@gmail.com" userId="S::urn:spo:guest#kawser.ibn.93@gmail.com::" providerId="AD" clId="Web-{2A87C450-20D7-751C-9FF7-C5BA153EA82E}" dt="2024-04-20T13:25:41.109" v="166"/>
        <pc:sldMkLst>
          <pc:docMk/>
          <pc:sldMk cId="4182572321" sldId="292"/>
        </pc:sldMkLst>
      </pc:sldChg>
      <pc:sldChg chg="add del replId">
        <pc:chgData name="kawser.ibn.93@gmail.com" userId="S::urn:spo:guest#kawser.ibn.93@gmail.com::" providerId="AD" clId="Web-{2A87C450-20D7-751C-9FF7-C5BA153EA82E}" dt="2024-04-20T13:25:37.250" v="165"/>
        <pc:sldMkLst>
          <pc:docMk/>
          <pc:sldMk cId="1901964803" sldId="293"/>
        </pc:sldMkLst>
      </pc:sldChg>
      <pc:sldChg chg="addSp delSp modSp add replId">
        <pc:chgData name="kawser.ibn.93@gmail.com" userId="S::urn:spo:guest#kawser.ibn.93@gmail.com::" providerId="AD" clId="Web-{2A87C450-20D7-751C-9FF7-C5BA153EA82E}" dt="2024-04-20T14:03:47.006" v="339"/>
        <pc:sldMkLst>
          <pc:docMk/>
          <pc:sldMk cId="2531440386" sldId="293"/>
        </pc:sldMkLst>
        <pc:picChg chg="add del mod">
          <ac:chgData name="kawser.ibn.93@gmail.com" userId="S::urn:spo:guest#kawser.ibn.93@gmail.com::" providerId="AD" clId="Web-{2A87C450-20D7-751C-9FF7-C5BA153EA82E}" dt="2024-04-20T14:03:47.006" v="339"/>
          <ac:picMkLst>
            <pc:docMk/>
            <pc:sldMk cId="2531440386" sldId="293"/>
            <ac:picMk id="3" creationId="{C7AEC051-3C1D-79F2-23D9-BA8BEB8D3EFF}"/>
          </ac:picMkLst>
        </pc:picChg>
        <pc:picChg chg="del">
          <ac:chgData name="kawser.ibn.93@gmail.com" userId="S::urn:spo:guest#kawser.ibn.93@gmail.com::" providerId="AD" clId="Web-{2A87C450-20D7-751C-9FF7-C5BA153EA82E}" dt="2024-04-20T13:55:34.070" v="326"/>
          <ac:picMkLst>
            <pc:docMk/>
            <pc:sldMk cId="2531440386" sldId="293"/>
            <ac:picMk id="15" creationId="{31718D0C-5234-5686-EF11-CABCA7F43114}"/>
          </ac:picMkLst>
        </pc:picChg>
        <pc:picChg chg="del">
          <ac:chgData name="kawser.ibn.93@gmail.com" userId="S::urn:spo:guest#kawser.ibn.93@gmail.com::" providerId="AD" clId="Web-{2A87C450-20D7-751C-9FF7-C5BA153EA82E}" dt="2024-04-20T13:55:40.320" v="332"/>
          <ac:picMkLst>
            <pc:docMk/>
            <pc:sldMk cId="2531440386" sldId="293"/>
            <ac:picMk id="16" creationId="{AC8DD765-C356-A1D6-86BA-A955B9947E98}"/>
          </ac:picMkLst>
        </pc:picChg>
        <pc:picChg chg="del">
          <ac:chgData name="kawser.ibn.93@gmail.com" userId="S::urn:spo:guest#kawser.ibn.93@gmail.com::" providerId="AD" clId="Web-{2A87C450-20D7-751C-9FF7-C5BA153EA82E}" dt="2024-04-20T13:55:42.601" v="334"/>
          <ac:picMkLst>
            <pc:docMk/>
            <pc:sldMk cId="2531440386" sldId="293"/>
            <ac:picMk id="17" creationId="{717150A0-359D-EE8C-0227-BA79AD26D5F3}"/>
          </ac:picMkLst>
        </pc:picChg>
        <pc:picChg chg="del">
          <ac:chgData name="kawser.ibn.93@gmail.com" userId="S::urn:spo:guest#kawser.ibn.93@gmail.com::" providerId="AD" clId="Web-{2A87C450-20D7-751C-9FF7-C5BA153EA82E}" dt="2024-04-20T13:55:41.242" v="333"/>
          <ac:picMkLst>
            <pc:docMk/>
            <pc:sldMk cId="2531440386" sldId="293"/>
            <ac:picMk id="18" creationId="{B94AD033-4BCC-01C0-77CB-2D6ECBC75C70}"/>
          </ac:picMkLst>
        </pc:picChg>
        <pc:picChg chg="del">
          <ac:chgData name="kawser.ibn.93@gmail.com" userId="S::urn:spo:guest#kawser.ibn.93@gmail.com::" providerId="AD" clId="Web-{2A87C450-20D7-751C-9FF7-C5BA153EA82E}" dt="2024-04-20T13:55:39.367" v="331"/>
          <ac:picMkLst>
            <pc:docMk/>
            <pc:sldMk cId="2531440386" sldId="293"/>
            <ac:picMk id="19" creationId="{345E2DF5-77CE-72AF-BC50-089068367AA3}"/>
          </ac:picMkLst>
        </pc:picChg>
        <pc:picChg chg="del">
          <ac:chgData name="kawser.ibn.93@gmail.com" userId="S::urn:spo:guest#kawser.ibn.93@gmail.com::" providerId="AD" clId="Web-{2A87C450-20D7-751C-9FF7-C5BA153EA82E}" dt="2024-04-20T13:55:38.429" v="330"/>
          <ac:picMkLst>
            <pc:docMk/>
            <pc:sldMk cId="2531440386" sldId="293"/>
            <ac:picMk id="20" creationId="{CD385910-ECBD-52E5-CAC0-F9C8A4E1D7AE}"/>
          </ac:picMkLst>
        </pc:picChg>
        <pc:picChg chg="del">
          <ac:chgData name="kawser.ibn.93@gmail.com" userId="S::urn:spo:guest#kawser.ibn.93@gmail.com::" providerId="AD" clId="Web-{2A87C450-20D7-751C-9FF7-C5BA153EA82E}" dt="2024-04-20T13:55:36.179" v="328"/>
          <ac:picMkLst>
            <pc:docMk/>
            <pc:sldMk cId="2531440386" sldId="293"/>
            <ac:picMk id="21" creationId="{228C3562-A8B3-3566-1BD7-8399E9748A79}"/>
          </ac:picMkLst>
        </pc:picChg>
        <pc:picChg chg="del">
          <ac:chgData name="kawser.ibn.93@gmail.com" userId="S::urn:spo:guest#kawser.ibn.93@gmail.com::" providerId="AD" clId="Web-{2A87C450-20D7-751C-9FF7-C5BA153EA82E}" dt="2024-04-20T13:55:37.523" v="329"/>
          <ac:picMkLst>
            <pc:docMk/>
            <pc:sldMk cId="2531440386" sldId="293"/>
            <ac:picMk id="22" creationId="{A8F32F6D-385B-8206-5E10-174DA1FFF86B}"/>
          </ac:picMkLst>
        </pc:picChg>
        <pc:picChg chg="del">
          <ac:chgData name="kawser.ibn.93@gmail.com" userId="S::urn:spo:guest#kawser.ibn.93@gmail.com::" providerId="AD" clId="Web-{2A87C450-20D7-751C-9FF7-C5BA153EA82E}" dt="2024-04-20T13:55:35.257" v="327"/>
          <ac:picMkLst>
            <pc:docMk/>
            <pc:sldMk cId="2531440386" sldId="293"/>
            <ac:picMk id="23" creationId="{5542CAD6-86FE-36AE-E732-4304D9488E78}"/>
          </ac:picMkLst>
        </pc:picChg>
      </pc:sldChg>
      <pc:sldChg chg="add del replId">
        <pc:chgData name="kawser.ibn.93@gmail.com" userId="S::urn:spo:guest#kawser.ibn.93@gmail.com::" providerId="AD" clId="Web-{2A87C450-20D7-751C-9FF7-C5BA153EA82E}" dt="2024-04-20T13:23:53.700" v="121"/>
        <pc:sldMkLst>
          <pc:docMk/>
          <pc:sldMk cId="734247607" sldId="294"/>
        </pc:sldMkLst>
      </pc:sldChg>
      <pc:sldChg chg="addSp delSp modSp new addAnim modAnim">
        <pc:chgData name="kawser.ibn.93@gmail.com" userId="S::urn:spo:guest#kawser.ibn.93@gmail.com::" providerId="AD" clId="Web-{2A87C450-20D7-751C-9FF7-C5BA153EA82E}" dt="2024-04-20T14:54:01.637" v="693"/>
        <pc:sldMkLst>
          <pc:docMk/>
          <pc:sldMk cId="3103663142" sldId="294"/>
        </pc:sldMkLst>
        <pc:spChg chg="mod">
          <ac:chgData name="kawser.ibn.93@gmail.com" userId="S::urn:spo:guest#kawser.ibn.93@gmail.com::" providerId="AD" clId="Web-{2A87C450-20D7-751C-9FF7-C5BA153EA82E}" dt="2024-04-20T14:23:09.226" v="459" actId="20577"/>
          <ac:spMkLst>
            <pc:docMk/>
            <pc:sldMk cId="3103663142" sldId="294"/>
            <ac:spMk id="3" creationId="{ACCD1C28-29A3-9383-5350-07683A474B01}"/>
          </ac:spMkLst>
        </pc:spChg>
        <pc:spChg chg="add mod">
          <ac:chgData name="kawser.ibn.93@gmail.com" userId="S::urn:spo:guest#kawser.ibn.93@gmail.com::" providerId="AD" clId="Web-{2A87C450-20D7-751C-9FF7-C5BA153EA82E}" dt="2024-04-20T14:29:18.642" v="485" actId="14100"/>
          <ac:spMkLst>
            <pc:docMk/>
            <pc:sldMk cId="3103663142" sldId="294"/>
            <ac:spMk id="7" creationId="{29E8B876-A9A9-AED6-6761-7085DC3ECB9A}"/>
          </ac:spMkLst>
        </pc:spChg>
        <pc:spChg chg="add mod">
          <ac:chgData name="kawser.ibn.93@gmail.com" userId="S::urn:spo:guest#kawser.ibn.93@gmail.com::" providerId="AD" clId="Web-{2A87C450-20D7-751C-9FF7-C5BA153EA82E}" dt="2024-04-20T14:29:56.956" v="491" actId="14100"/>
          <ac:spMkLst>
            <pc:docMk/>
            <pc:sldMk cId="3103663142" sldId="294"/>
            <ac:spMk id="9" creationId="{F2EFD777-A758-21B5-1345-839868038992}"/>
          </ac:spMkLst>
        </pc:spChg>
        <pc:spChg chg="add mod">
          <ac:chgData name="kawser.ibn.93@gmail.com" userId="S::urn:spo:guest#kawser.ibn.93@gmail.com::" providerId="AD" clId="Web-{2A87C450-20D7-751C-9FF7-C5BA153EA82E}" dt="2024-04-20T14:31:03.380" v="501" actId="14100"/>
          <ac:spMkLst>
            <pc:docMk/>
            <pc:sldMk cId="3103663142" sldId="294"/>
            <ac:spMk id="11" creationId="{0F023C75-70D6-EAB1-8124-77152445EC00}"/>
          </ac:spMkLst>
        </pc:spChg>
        <pc:spChg chg="add mod">
          <ac:chgData name="kawser.ibn.93@gmail.com" userId="S::urn:spo:guest#kawser.ibn.93@gmail.com::" providerId="AD" clId="Web-{2A87C450-20D7-751C-9FF7-C5BA153EA82E}" dt="2024-04-20T14:31:28.740" v="503" actId="14100"/>
          <ac:spMkLst>
            <pc:docMk/>
            <pc:sldMk cId="3103663142" sldId="294"/>
            <ac:spMk id="13" creationId="{6D2ACD12-DF47-42B1-D202-8AB3BE00786D}"/>
          </ac:spMkLst>
        </pc:spChg>
        <pc:picChg chg="add mod">
          <ac:chgData name="kawser.ibn.93@gmail.com" userId="S::urn:spo:guest#kawser.ibn.93@gmail.com::" providerId="AD" clId="Web-{2A87C450-20D7-751C-9FF7-C5BA153EA82E}" dt="2024-04-20T14:29:05.001" v="483" actId="1076"/>
          <ac:picMkLst>
            <pc:docMk/>
            <pc:sldMk cId="3103663142" sldId="294"/>
            <ac:picMk id="4" creationId="{6945EEC8-3E53-D471-DF17-1808E8C3D206}"/>
          </ac:picMkLst>
        </pc:picChg>
        <pc:picChg chg="add mod">
          <ac:chgData name="kawser.ibn.93@gmail.com" userId="S::urn:spo:guest#kawser.ibn.93@gmail.com::" providerId="AD" clId="Web-{2A87C450-20D7-751C-9FF7-C5BA153EA82E}" dt="2024-04-20T14:28:53.298" v="481" actId="1076"/>
          <ac:picMkLst>
            <pc:docMk/>
            <pc:sldMk cId="3103663142" sldId="294"/>
            <ac:picMk id="5" creationId="{B024765F-0CC1-BCC5-25D6-E03EE2447FFE}"/>
          </ac:picMkLst>
        </pc:picChg>
        <pc:picChg chg="add del">
          <ac:chgData name="kawser.ibn.93@gmail.com" userId="S::urn:spo:guest#kawser.ibn.93@gmail.com::" providerId="AD" clId="Web-{2A87C450-20D7-751C-9FF7-C5BA153EA82E}" dt="2024-04-20T14:30:48.645" v="497"/>
          <ac:picMkLst>
            <pc:docMk/>
            <pc:sldMk cId="3103663142" sldId="294"/>
            <ac:picMk id="12" creationId="{1D1D5D40-B8E3-45A3-4D63-14F7CB0B2970}"/>
          </ac:picMkLst>
        </pc:picChg>
        <pc:picChg chg="add">
          <ac:chgData name="kawser.ibn.93@gmail.com" userId="S::urn:spo:guest#kawser.ibn.93@gmail.com::" providerId="AD" clId="Web-{2A87C450-20D7-751C-9FF7-C5BA153EA82E}" dt="2024-04-20T14:31:44.662" v="504"/>
          <ac:picMkLst>
            <pc:docMk/>
            <pc:sldMk cId="3103663142" sldId="294"/>
            <ac:picMk id="15" creationId="{F5345093-B7EA-75B0-3BE1-DEA69FB33DD6}"/>
          </ac:picMkLst>
        </pc:picChg>
      </pc:sldChg>
    </pc:docChg>
  </pc:docChgLst>
  <pc:docChgLst>
    <pc:chgData name="kawser.ibn.93@gmail.com" userId="S::urn:spo:guest#kawser.ibn.93@gmail.com::" providerId="AD" clId="Web-{80F2BC63-F77E-D720-9C01-AF266E7CB331}"/>
    <pc:docChg chg="addSld modSld">
      <pc:chgData name="kawser.ibn.93@gmail.com" userId="S::urn:spo:guest#kawser.ibn.93@gmail.com::" providerId="AD" clId="Web-{80F2BC63-F77E-D720-9C01-AF266E7CB331}" dt="2024-04-20T03:20:18.291" v="854" actId="1076"/>
      <pc:docMkLst>
        <pc:docMk/>
      </pc:docMkLst>
      <pc:sldChg chg="addSp delSp modSp">
        <pc:chgData name="kawser.ibn.93@gmail.com" userId="S::urn:spo:guest#kawser.ibn.93@gmail.com::" providerId="AD" clId="Web-{80F2BC63-F77E-D720-9C01-AF266E7CB331}" dt="2024-04-19T22:17:19.729" v="81" actId="20577"/>
        <pc:sldMkLst>
          <pc:docMk/>
          <pc:sldMk cId="3136240815" sldId="256"/>
        </pc:sldMkLst>
        <pc:spChg chg="mod">
          <ac:chgData name="kawser.ibn.93@gmail.com" userId="S::urn:spo:guest#kawser.ibn.93@gmail.com::" providerId="AD" clId="Web-{80F2BC63-F77E-D720-9C01-AF266E7CB331}" dt="2024-04-19T22:17:19.729" v="81" actId="20577"/>
          <ac:spMkLst>
            <pc:docMk/>
            <pc:sldMk cId="3136240815" sldId="256"/>
            <ac:spMk id="2" creationId="{60D56349-859E-014C-C582-0F60796A3E3C}"/>
          </ac:spMkLst>
        </pc:spChg>
        <pc:spChg chg="mod">
          <ac:chgData name="kawser.ibn.93@gmail.com" userId="S::urn:spo:guest#kawser.ibn.93@gmail.com::" providerId="AD" clId="Web-{80F2BC63-F77E-D720-9C01-AF266E7CB331}" dt="2024-04-19T22:14:18.005" v="10" actId="20577"/>
          <ac:spMkLst>
            <pc:docMk/>
            <pc:sldMk cId="3136240815" sldId="256"/>
            <ac:spMk id="3" creationId="{B1DE72BF-E18A-D420-1248-5A16E74FA9B6}"/>
          </ac:spMkLst>
        </pc:spChg>
        <pc:spChg chg="add del mod">
          <ac:chgData name="kawser.ibn.93@gmail.com" userId="S::urn:spo:guest#kawser.ibn.93@gmail.com::" providerId="AD" clId="Web-{80F2BC63-F77E-D720-9C01-AF266E7CB331}" dt="2024-04-19T22:17:06.557" v="79"/>
          <ac:spMkLst>
            <pc:docMk/>
            <pc:sldMk cId="3136240815" sldId="256"/>
            <ac:spMk id="4" creationId="{A0D953C9-4CFC-36CC-A6DF-BEF5359226BE}"/>
          </ac:spMkLst>
        </pc:spChg>
      </pc:sldChg>
      <pc:sldChg chg="addSp delSp modSp">
        <pc:chgData name="kawser.ibn.93@gmail.com" userId="S::urn:spo:guest#kawser.ibn.93@gmail.com::" providerId="AD" clId="Web-{80F2BC63-F77E-D720-9C01-AF266E7CB331}" dt="2024-04-19T23:49:07.506" v="845" actId="1076"/>
        <pc:sldMkLst>
          <pc:docMk/>
          <pc:sldMk cId="104504403" sldId="263"/>
        </pc:sldMkLst>
        <pc:spChg chg="del">
          <ac:chgData name="kawser.ibn.93@gmail.com" userId="S::urn:spo:guest#kawser.ibn.93@gmail.com::" providerId="AD" clId="Web-{80F2BC63-F77E-D720-9C01-AF266E7CB331}" dt="2024-04-19T23:01:31.170" v="150"/>
          <ac:spMkLst>
            <pc:docMk/>
            <pc:sldMk cId="104504403" sldId="263"/>
            <ac:spMk id="3" creationId="{EAB76BF7-38FF-F45F-4F44-BB3E587235AC}"/>
          </ac:spMkLst>
        </pc:spChg>
        <pc:picChg chg="add mod ord">
          <ac:chgData name="kawser.ibn.93@gmail.com" userId="S::urn:spo:guest#kawser.ibn.93@gmail.com::" providerId="AD" clId="Web-{80F2BC63-F77E-D720-9C01-AF266E7CB331}" dt="2024-04-19T23:05:59.739" v="170" actId="1076"/>
          <ac:picMkLst>
            <pc:docMk/>
            <pc:sldMk cId="104504403" sldId="263"/>
            <ac:picMk id="4" creationId="{5B9A7187-08A1-C474-3831-16DCB77991D6}"/>
          </ac:picMkLst>
        </pc:picChg>
        <pc:picChg chg="add mod">
          <ac:chgData name="kawser.ibn.93@gmail.com" userId="S::urn:spo:guest#kawser.ibn.93@gmail.com::" providerId="AD" clId="Web-{80F2BC63-F77E-D720-9C01-AF266E7CB331}" dt="2024-04-19T23:49:07.506" v="845" actId="1076"/>
          <ac:picMkLst>
            <pc:docMk/>
            <pc:sldMk cId="104504403" sldId="263"/>
            <ac:picMk id="5" creationId="{73631873-BDA4-9994-9454-C56E2942EEFC}"/>
          </ac:picMkLst>
        </pc:picChg>
        <pc:picChg chg="add mod">
          <ac:chgData name="kawser.ibn.93@gmail.com" userId="S::urn:spo:guest#kawser.ibn.93@gmail.com::" providerId="AD" clId="Web-{80F2BC63-F77E-D720-9C01-AF266E7CB331}" dt="2024-04-19T23:05:58.302" v="169" actId="14100"/>
          <ac:picMkLst>
            <pc:docMk/>
            <pc:sldMk cId="104504403" sldId="263"/>
            <ac:picMk id="6" creationId="{8AB0503B-4A4D-60CC-10AE-4746857C33E9}"/>
          </ac:picMkLst>
        </pc:picChg>
      </pc:sldChg>
      <pc:sldChg chg="modSp">
        <pc:chgData name="kawser.ibn.93@gmail.com" userId="S::urn:spo:guest#kawser.ibn.93@gmail.com::" providerId="AD" clId="Web-{80F2BC63-F77E-D720-9C01-AF266E7CB331}" dt="2024-04-19T23:42:10.621" v="373" actId="20577"/>
        <pc:sldMkLst>
          <pc:docMk/>
          <pc:sldMk cId="3052609957" sldId="264"/>
        </pc:sldMkLst>
        <pc:spChg chg="mod">
          <ac:chgData name="kawser.ibn.93@gmail.com" userId="S::urn:spo:guest#kawser.ibn.93@gmail.com::" providerId="AD" clId="Web-{80F2BC63-F77E-D720-9C01-AF266E7CB331}" dt="2024-04-19T23:42:10.621" v="373" actId="20577"/>
          <ac:spMkLst>
            <pc:docMk/>
            <pc:sldMk cId="3052609957" sldId="264"/>
            <ac:spMk id="3" creationId="{98B3022F-6506-2204-0ED0-6FA279F71230}"/>
          </ac:spMkLst>
        </pc:spChg>
      </pc:sldChg>
      <pc:sldChg chg="modSp">
        <pc:chgData name="kawser.ibn.93@gmail.com" userId="S::urn:spo:guest#kawser.ibn.93@gmail.com::" providerId="AD" clId="Web-{80F2BC63-F77E-D720-9C01-AF266E7CB331}" dt="2024-04-19T23:45:20.032" v="702" actId="20577"/>
        <pc:sldMkLst>
          <pc:docMk/>
          <pc:sldMk cId="430666163" sldId="265"/>
        </pc:sldMkLst>
        <pc:spChg chg="mod">
          <ac:chgData name="kawser.ibn.93@gmail.com" userId="S::urn:spo:guest#kawser.ibn.93@gmail.com::" providerId="AD" clId="Web-{80F2BC63-F77E-D720-9C01-AF266E7CB331}" dt="2024-04-19T23:45:20.032" v="702" actId="20577"/>
          <ac:spMkLst>
            <pc:docMk/>
            <pc:sldMk cId="430666163" sldId="265"/>
            <ac:spMk id="3" creationId="{FF08142C-5AED-EB19-61E4-593EB7D64FB1}"/>
          </ac:spMkLst>
        </pc:spChg>
      </pc:sldChg>
      <pc:sldChg chg="modSp">
        <pc:chgData name="kawser.ibn.93@gmail.com" userId="S::urn:spo:guest#kawser.ibn.93@gmail.com::" providerId="AD" clId="Web-{80F2BC63-F77E-D720-9C01-AF266E7CB331}" dt="2024-04-19T23:47:26.285" v="809" actId="20577"/>
        <pc:sldMkLst>
          <pc:docMk/>
          <pc:sldMk cId="3839808054" sldId="267"/>
        </pc:sldMkLst>
        <pc:spChg chg="mod">
          <ac:chgData name="kawser.ibn.93@gmail.com" userId="S::urn:spo:guest#kawser.ibn.93@gmail.com::" providerId="AD" clId="Web-{80F2BC63-F77E-D720-9C01-AF266E7CB331}" dt="2024-04-19T23:47:26.285" v="809" actId="20577"/>
          <ac:spMkLst>
            <pc:docMk/>
            <pc:sldMk cId="3839808054" sldId="267"/>
            <ac:spMk id="3" creationId="{EEDC8BD1-B58C-7FE2-0D01-D443D58AA85F}"/>
          </ac:spMkLst>
        </pc:spChg>
      </pc:sldChg>
      <pc:sldChg chg="addSp delSp modSp new">
        <pc:chgData name="kawser.ibn.93@gmail.com" userId="S::urn:spo:guest#kawser.ibn.93@gmail.com::" providerId="AD" clId="Web-{80F2BC63-F77E-D720-9C01-AF266E7CB331}" dt="2024-04-19T22:51:55.375" v="95" actId="14100"/>
        <pc:sldMkLst>
          <pc:docMk/>
          <pc:sldMk cId="1271270587" sldId="268"/>
        </pc:sldMkLst>
        <pc:spChg chg="mod">
          <ac:chgData name="kawser.ibn.93@gmail.com" userId="S::urn:spo:guest#kawser.ibn.93@gmail.com::" providerId="AD" clId="Web-{80F2BC63-F77E-D720-9C01-AF266E7CB331}" dt="2024-04-19T22:50:50.577" v="84" actId="20577"/>
          <ac:spMkLst>
            <pc:docMk/>
            <pc:sldMk cId="1271270587" sldId="268"/>
            <ac:spMk id="2" creationId="{3123B98A-EB0A-5B47-F007-0F633CDBC55B}"/>
          </ac:spMkLst>
        </pc:spChg>
        <pc:spChg chg="del">
          <ac:chgData name="kawser.ibn.93@gmail.com" userId="S::urn:spo:guest#kawser.ibn.93@gmail.com::" providerId="AD" clId="Web-{80F2BC63-F77E-D720-9C01-AF266E7CB331}" dt="2024-04-19T22:50:54.014" v="85"/>
          <ac:spMkLst>
            <pc:docMk/>
            <pc:sldMk cId="1271270587" sldId="268"/>
            <ac:spMk id="3" creationId="{1BF5E737-BF84-E020-92D4-C3BE985BFEBB}"/>
          </ac:spMkLst>
        </pc:spChg>
        <pc:picChg chg="add mod ord">
          <ac:chgData name="kawser.ibn.93@gmail.com" userId="S::urn:spo:guest#kawser.ibn.93@gmail.com::" providerId="AD" clId="Web-{80F2BC63-F77E-D720-9C01-AF266E7CB331}" dt="2024-04-19T22:51:50.750" v="94" actId="14100"/>
          <ac:picMkLst>
            <pc:docMk/>
            <pc:sldMk cId="1271270587" sldId="268"/>
            <ac:picMk id="4" creationId="{3DBB0E62-BBED-8003-4F92-B6696E74CA75}"/>
          </ac:picMkLst>
        </pc:picChg>
        <pc:picChg chg="add mod">
          <ac:chgData name="kawser.ibn.93@gmail.com" userId="S::urn:spo:guest#kawser.ibn.93@gmail.com::" providerId="AD" clId="Web-{80F2BC63-F77E-D720-9C01-AF266E7CB331}" dt="2024-04-19T22:51:55.375" v="95" actId="14100"/>
          <ac:picMkLst>
            <pc:docMk/>
            <pc:sldMk cId="1271270587" sldId="268"/>
            <ac:picMk id="5" creationId="{4F6717C0-6EA3-AD98-5989-2CBB3F83CCBD}"/>
          </ac:picMkLst>
        </pc:picChg>
      </pc:sldChg>
      <pc:sldChg chg="addSp delSp modSp new">
        <pc:chgData name="kawser.ibn.93@gmail.com" userId="S::urn:spo:guest#kawser.ibn.93@gmail.com::" providerId="AD" clId="Web-{80F2BC63-F77E-D720-9C01-AF266E7CB331}" dt="2024-04-19T23:48:55.553" v="844" actId="1076"/>
        <pc:sldMkLst>
          <pc:docMk/>
          <pc:sldMk cId="22910265" sldId="269"/>
        </pc:sldMkLst>
        <pc:spChg chg="mod">
          <ac:chgData name="kawser.ibn.93@gmail.com" userId="S::urn:spo:guest#kawser.ibn.93@gmail.com::" providerId="AD" clId="Web-{80F2BC63-F77E-D720-9C01-AF266E7CB331}" dt="2024-04-19T22:59:10.901" v="149" actId="20577"/>
          <ac:spMkLst>
            <pc:docMk/>
            <pc:sldMk cId="22910265" sldId="269"/>
            <ac:spMk id="2" creationId="{F68699E6-1B82-8EDE-75CF-A714CFD2912E}"/>
          </ac:spMkLst>
        </pc:spChg>
        <pc:spChg chg="del">
          <ac:chgData name="kawser.ibn.93@gmail.com" userId="S::urn:spo:guest#kawser.ibn.93@gmail.com::" providerId="AD" clId="Web-{80F2BC63-F77E-D720-9C01-AF266E7CB331}" dt="2024-04-19T22:53:26.299" v="97"/>
          <ac:spMkLst>
            <pc:docMk/>
            <pc:sldMk cId="22910265" sldId="269"/>
            <ac:spMk id="3" creationId="{975C700A-DB9F-E25E-0D95-DE9A2E0CE31D}"/>
          </ac:spMkLst>
        </pc:spChg>
        <pc:spChg chg="add del mod">
          <ac:chgData name="kawser.ibn.93@gmail.com" userId="S::urn:spo:guest#kawser.ibn.93@gmail.com::" providerId="AD" clId="Web-{80F2BC63-F77E-D720-9C01-AF266E7CB331}" dt="2024-04-19T22:58:43.823" v="129"/>
          <ac:spMkLst>
            <pc:docMk/>
            <pc:sldMk cId="22910265" sldId="269"/>
            <ac:spMk id="6" creationId="{8D14383D-765A-62C6-61DA-4AC37DCFC2B7}"/>
          </ac:spMkLst>
        </pc:spChg>
        <pc:spChg chg="add mod">
          <ac:chgData name="kawser.ibn.93@gmail.com" userId="S::urn:spo:guest#kawser.ibn.93@gmail.com::" providerId="AD" clId="Web-{80F2BC63-F77E-D720-9C01-AF266E7CB331}" dt="2024-04-19T23:48:55.553" v="844" actId="1076"/>
          <ac:spMkLst>
            <pc:docMk/>
            <pc:sldMk cId="22910265" sldId="269"/>
            <ac:spMk id="7" creationId="{449E004E-7CC5-3782-54AA-99033E66B118}"/>
          </ac:spMkLst>
        </pc:spChg>
        <pc:picChg chg="add del mod ord">
          <ac:chgData name="kawser.ibn.93@gmail.com" userId="S::urn:spo:guest#kawser.ibn.93@gmail.com::" providerId="AD" clId="Web-{80F2BC63-F77E-D720-9C01-AF266E7CB331}" dt="2024-04-19T22:55:59.272" v="106"/>
          <ac:picMkLst>
            <pc:docMk/>
            <pc:sldMk cId="22910265" sldId="269"/>
            <ac:picMk id="4" creationId="{F0FEA621-B7F2-F167-5AB9-50F18F2E9318}"/>
          </ac:picMkLst>
        </pc:picChg>
        <pc:picChg chg="add mod ord">
          <ac:chgData name="kawser.ibn.93@gmail.com" userId="S::urn:spo:guest#kawser.ibn.93@gmail.com::" providerId="AD" clId="Web-{80F2BC63-F77E-D720-9C01-AF266E7CB331}" dt="2024-04-19T22:59:00.745" v="134" actId="14100"/>
          <ac:picMkLst>
            <pc:docMk/>
            <pc:sldMk cId="22910265" sldId="269"/>
            <ac:picMk id="8" creationId="{578721C5-BE60-74ED-0A5E-EF3EE7FF2AE7}"/>
          </ac:picMkLst>
        </pc:picChg>
      </pc:sldChg>
      <pc:sldChg chg="addSp delSp modSp new">
        <pc:chgData name="kawser.ibn.93@gmail.com" userId="S::urn:spo:guest#kawser.ibn.93@gmail.com::" providerId="AD" clId="Web-{80F2BC63-F77E-D720-9C01-AF266E7CB331}" dt="2024-04-19T23:49:14.600" v="847" actId="1076"/>
        <pc:sldMkLst>
          <pc:docMk/>
          <pc:sldMk cId="3817037068" sldId="270"/>
        </pc:sldMkLst>
        <pc:spChg chg="mod">
          <ac:chgData name="kawser.ibn.93@gmail.com" userId="S::urn:spo:guest#kawser.ibn.93@gmail.com::" providerId="AD" clId="Web-{80F2BC63-F77E-D720-9C01-AF266E7CB331}" dt="2024-04-19T23:17:30.663" v="220" actId="20577"/>
          <ac:spMkLst>
            <pc:docMk/>
            <pc:sldMk cId="3817037068" sldId="270"/>
            <ac:spMk id="2" creationId="{9329A4C3-CB5A-E814-2A58-C6FDCBEC9F81}"/>
          </ac:spMkLst>
        </pc:spChg>
        <pc:spChg chg="del">
          <ac:chgData name="kawser.ibn.93@gmail.com" userId="S::urn:spo:guest#kawser.ibn.93@gmail.com::" providerId="AD" clId="Web-{80F2BC63-F77E-D720-9C01-AF266E7CB331}" dt="2024-04-19T23:08:55.650" v="173"/>
          <ac:spMkLst>
            <pc:docMk/>
            <pc:sldMk cId="3817037068" sldId="270"/>
            <ac:spMk id="3" creationId="{596958E0-6837-3D81-ACA4-847DD2BFD8D5}"/>
          </ac:spMkLst>
        </pc:spChg>
        <pc:picChg chg="add mod ord">
          <ac:chgData name="kawser.ibn.93@gmail.com" userId="S::urn:spo:guest#kawser.ibn.93@gmail.com::" providerId="AD" clId="Web-{80F2BC63-F77E-D720-9C01-AF266E7CB331}" dt="2024-04-19T23:49:14.600" v="847" actId="1076"/>
          <ac:picMkLst>
            <pc:docMk/>
            <pc:sldMk cId="3817037068" sldId="270"/>
            <ac:picMk id="4" creationId="{71669C2D-A3AE-B85C-D0C7-ACE2E54851D4}"/>
          </ac:picMkLst>
        </pc:picChg>
        <pc:picChg chg="add mod">
          <ac:chgData name="kawser.ibn.93@gmail.com" userId="S::urn:spo:guest#kawser.ibn.93@gmail.com::" providerId="AD" clId="Web-{80F2BC63-F77E-D720-9C01-AF266E7CB331}" dt="2024-04-19T23:49:13.038" v="846" actId="1076"/>
          <ac:picMkLst>
            <pc:docMk/>
            <pc:sldMk cId="3817037068" sldId="270"/>
            <ac:picMk id="5" creationId="{969EE487-FE02-497D-E3CD-8A2BF4A6AEEC}"/>
          </ac:picMkLst>
        </pc:picChg>
        <pc:picChg chg="add del mod">
          <ac:chgData name="kawser.ibn.93@gmail.com" userId="S::urn:spo:guest#kawser.ibn.93@gmail.com::" providerId="AD" clId="Web-{80F2BC63-F77E-D720-9C01-AF266E7CB331}" dt="2024-04-19T23:39:48.383" v="326"/>
          <ac:picMkLst>
            <pc:docMk/>
            <pc:sldMk cId="3817037068" sldId="270"/>
            <ac:picMk id="6" creationId="{6705EDCE-D173-0807-7F9E-C072FE11DBF3}"/>
          </ac:picMkLst>
        </pc:picChg>
        <pc:picChg chg="add mod">
          <ac:chgData name="kawser.ibn.93@gmail.com" userId="S::urn:spo:guest#kawser.ibn.93@gmail.com::" providerId="AD" clId="Web-{80F2BC63-F77E-D720-9C01-AF266E7CB331}" dt="2024-04-19T23:39:46.305" v="324" actId="1076"/>
          <ac:picMkLst>
            <pc:docMk/>
            <pc:sldMk cId="3817037068" sldId="270"/>
            <ac:picMk id="7" creationId="{693C34D4-1889-40F3-CAA0-89223999C05C}"/>
          </ac:picMkLst>
        </pc:picChg>
        <pc:picChg chg="add mod">
          <ac:chgData name="kawser.ibn.93@gmail.com" userId="S::urn:spo:guest#kawser.ibn.93@gmail.com::" providerId="AD" clId="Web-{80F2BC63-F77E-D720-9C01-AF266E7CB331}" dt="2024-04-19T23:39:53.618" v="328" actId="1076"/>
          <ac:picMkLst>
            <pc:docMk/>
            <pc:sldMk cId="3817037068" sldId="270"/>
            <ac:picMk id="8" creationId="{970B2C54-5D13-70CD-776F-C2A8C62719BF}"/>
          </ac:picMkLst>
        </pc:picChg>
      </pc:sldChg>
      <pc:sldChg chg="addSp delSp modSp new">
        <pc:chgData name="kawser.ibn.93@gmail.com" userId="S::urn:spo:guest#kawser.ibn.93@gmail.com::" providerId="AD" clId="Web-{80F2BC63-F77E-D720-9C01-AF266E7CB331}" dt="2024-04-19T23:49:26.569" v="850" actId="1076"/>
        <pc:sldMkLst>
          <pc:docMk/>
          <pc:sldMk cId="4267179953" sldId="272"/>
        </pc:sldMkLst>
        <pc:spChg chg="del">
          <ac:chgData name="kawser.ibn.93@gmail.com" userId="S::urn:spo:guest#kawser.ibn.93@gmail.com::" providerId="AD" clId="Web-{80F2BC63-F77E-D720-9C01-AF266E7CB331}" dt="2024-04-19T23:17:58.038" v="222"/>
          <ac:spMkLst>
            <pc:docMk/>
            <pc:sldMk cId="4267179953" sldId="272"/>
            <ac:spMk id="3" creationId="{0369F5BF-13F9-5572-7AB4-09E518FE390D}"/>
          </ac:spMkLst>
        </pc:spChg>
        <pc:picChg chg="add mod ord">
          <ac:chgData name="kawser.ibn.93@gmail.com" userId="S::urn:spo:guest#kawser.ibn.93@gmail.com::" providerId="AD" clId="Web-{80F2BC63-F77E-D720-9C01-AF266E7CB331}" dt="2024-04-19T23:49:23.319" v="849" actId="14100"/>
          <ac:picMkLst>
            <pc:docMk/>
            <pc:sldMk cId="4267179953" sldId="272"/>
            <ac:picMk id="4" creationId="{4C125931-7314-60B2-26DE-721E54EDC507}"/>
          </ac:picMkLst>
        </pc:picChg>
        <pc:picChg chg="add mod">
          <ac:chgData name="kawser.ibn.93@gmail.com" userId="S::urn:spo:guest#kawser.ibn.93@gmail.com::" providerId="AD" clId="Web-{80F2BC63-F77E-D720-9C01-AF266E7CB331}" dt="2024-04-19T23:49:26.569" v="850" actId="1076"/>
          <ac:picMkLst>
            <pc:docMk/>
            <pc:sldMk cId="4267179953" sldId="272"/>
            <ac:picMk id="5" creationId="{206E003B-6154-A011-6902-8DCB60E91890}"/>
          </ac:picMkLst>
        </pc:picChg>
        <pc:picChg chg="add del mod">
          <ac:chgData name="kawser.ibn.93@gmail.com" userId="S::urn:spo:guest#kawser.ibn.93@gmail.com::" providerId="AD" clId="Web-{80F2BC63-F77E-D720-9C01-AF266E7CB331}" dt="2024-04-19T23:38:06.474" v="302"/>
          <ac:picMkLst>
            <pc:docMk/>
            <pc:sldMk cId="4267179953" sldId="272"/>
            <ac:picMk id="6" creationId="{DA03D2F9-BEEF-C701-3F88-8D2423A558B9}"/>
          </ac:picMkLst>
        </pc:picChg>
      </pc:sldChg>
      <pc:sldChg chg="addSp delSp modSp new">
        <pc:chgData name="kawser.ibn.93@gmail.com" userId="S::urn:spo:guest#kawser.ibn.93@gmail.com::" providerId="AD" clId="Web-{80F2BC63-F77E-D720-9C01-AF266E7CB331}" dt="2024-04-19T23:49:31.257" v="851" actId="1076"/>
        <pc:sldMkLst>
          <pc:docMk/>
          <pc:sldMk cId="3188317526" sldId="273"/>
        </pc:sldMkLst>
        <pc:spChg chg="del">
          <ac:chgData name="kawser.ibn.93@gmail.com" userId="S::urn:spo:guest#kawser.ibn.93@gmail.com::" providerId="AD" clId="Web-{80F2BC63-F77E-D720-9C01-AF266E7CB331}" dt="2024-04-19T23:26:15.972" v="242"/>
          <ac:spMkLst>
            <pc:docMk/>
            <pc:sldMk cId="3188317526" sldId="273"/>
            <ac:spMk id="3" creationId="{BD4DB90F-63EB-A052-4D36-612009E6F60D}"/>
          </ac:spMkLst>
        </pc:spChg>
        <pc:picChg chg="add mod ord">
          <ac:chgData name="kawser.ibn.93@gmail.com" userId="S::urn:spo:guest#kawser.ibn.93@gmail.com::" providerId="AD" clId="Web-{80F2BC63-F77E-D720-9C01-AF266E7CB331}" dt="2024-04-19T23:49:31.257" v="851" actId="1076"/>
          <ac:picMkLst>
            <pc:docMk/>
            <pc:sldMk cId="3188317526" sldId="273"/>
            <ac:picMk id="4" creationId="{00DC448E-D7C0-1D21-AFDC-1723CB5CD4BD}"/>
          </ac:picMkLst>
        </pc:picChg>
        <pc:picChg chg="add mod">
          <ac:chgData name="kawser.ibn.93@gmail.com" userId="S::urn:spo:guest#kawser.ibn.93@gmail.com::" providerId="AD" clId="Web-{80F2BC63-F77E-D720-9C01-AF266E7CB331}" dt="2024-04-19T23:27:29.615" v="261" actId="1076"/>
          <ac:picMkLst>
            <pc:docMk/>
            <pc:sldMk cId="3188317526" sldId="273"/>
            <ac:picMk id="5" creationId="{B2410DD4-1596-F618-8357-7B353D25942E}"/>
          </ac:picMkLst>
        </pc:picChg>
      </pc:sldChg>
      <pc:sldChg chg="addSp delSp modSp new">
        <pc:chgData name="kawser.ibn.93@gmail.com" userId="S::urn:spo:guest#kawser.ibn.93@gmail.com::" providerId="AD" clId="Web-{80F2BC63-F77E-D720-9C01-AF266E7CB331}" dt="2024-04-19T23:31:38.324" v="270" actId="1076"/>
        <pc:sldMkLst>
          <pc:docMk/>
          <pc:sldMk cId="138780510" sldId="274"/>
        </pc:sldMkLst>
        <pc:spChg chg="del">
          <ac:chgData name="kawser.ibn.93@gmail.com" userId="S::urn:spo:guest#kawser.ibn.93@gmail.com::" providerId="AD" clId="Web-{80F2BC63-F77E-D720-9C01-AF266E7CB331}" dt="2024-04-19T23:29:50.118" v="264"/>
          <ac:spMkLst>
            <pc:docMk/>
            <pc:sldMk cId="138780510" sldId="274"/>
            <ac:spMk id="3" creationId="{81D9B0D1-22A2-8B1F-DAD0-CE50C60B5EE9}"/>
          </ac:spMkLst>
        </pc:spChg>
        <pc:picChg chg="add mod ord">
          <ac:chgData name="kawser.ibn.93@gmail.com" userId="S::urn:spo:guest#kawser.ibn.93@gmail.com::" providerId="AD" clId="Web-{80F2BC63-F77E-D720-9C01-AF266E7CB331}" dt="2024-04-19T23:29:51.525" v="265" actId="1076"/>
          <ac:picMkLst>
            <pc:docMk/>
            <pc:sldMk cId="138780510" sldId="274"/>
            <ac:picMk id="4" creationId="{3F92BAE8-B4C3-D0FA-9049-F6FEEEBC7AA4}"/>
          </ac:picMkLst>
        </pc:picChg>
        <pc:picChg chg="add mod">
          <ac:chgData name="kawser.ibn.93@gmail.com" userId="S::urn:spo:guest#kawser.ibn.93@gmail.com::" providerId="AD" clId="Web-{80F2BC63-F77E-D720-9C01-AF266E7CB331}" dt="2024-04-19T23:31:38.324" v="270" actId="1076"/>
          <ac:picMkLst>
            <pc:docMk/>
            <pc:sldMk cId="138780510" sldId="274"/>
            <ac:picMk id="5" creationId="{5D218207-FEF3-F892-FFC3-8F59E69A99BF}"/>
          </ac:picMkLst>
        </pc:picChg>
      </pc:sldChg>
      <pc:sldChg chg="addSp delSp modSp new">
        <pc:chgData name="kawser.ibn.93@gmail.com" userId="S::urn:spo:guest#kawser.ibn.93@gmail.com::" providerId="AD" clId="Web-{80F2BC63-F77E-D720-9C01-AF266E7CB331}" dt="2024-04-20T03:20:18.291" v="854" actId="1076"/>
        <pc:sldMkLst>
          <pc:docMk/>
          <pc:sldMk cId="437095819" sldId="275"/>
        </pc:sldMkLst>
        <pc:spChg chg="del">
          <ac:chgData name="kawser.ibn.93@gmail.com" userId="S::urn:spo:guest#kawser.ibn.93@gmail.com::" providerId="AD" clId="Web-{80F2BC63-F77E-D720-9C01-AF266E7CB331}" dt="2024-04-19T23:35:47.112" v="279"/>
          <ac:spMkLst>
            <pc:docMk/>
            <pc:sldMk cId="437095819" sldId="275"/>
            <ac:spMk id="3" creationId="{7AB6B9B4-DF51-C4E6-BF72-96BA14033D6A}"/>
          </ac:spMkLst>
        </pc:spChg>
        <pc:spChg chg="add mod">
          <ac:chgData name="kawser.ibn.93@gmail.com" userId="S::urn:spo:guest#kawser.ibn.93@gmail.com::" providerId="AD" clId="Web-{80F2BC63-F77E-D720-9C01-AF266E7CB331}" dt="2024-04-19T23:41:38.261" v="344" actId="14100"/>
          <ac:spMkLst>
            <pc:docMk/>
            <pc:sldMk cId="437095819" sldId="275"/>
            <ac:spMk id="6" creationId="{FABC8396-6343-3521-5ED4-C131CBF4A7AB}"/>
          </ac:spMkLst>
        </pc:spChg>
        <pc:picChg chg="add mod ord">
          <ac:chgData name="kawser.ibn.93@gmail.com" userId="S::urn:spo:guest#kawser.ibn.93@gmail.com::" providerId="AD" clId="Web-{80F2BC63-F77E-D720-9C01-AF266E7CB331}" dt="2024-04-20T03:20:18.291" v="854" actId="1076"/>
          <ac:picMkLst>
            <pc:docMk/>
            <pc:sldMk cId="437095819" sldId="275"/>
            <ac:picMk id="4" creationId="{E3F22E0F-A40D-6690-FBDD-8FD29A302C13}"/>
          </ac:picMkLst>
        </pc:picChg>
        <pc:picChg chg="add mod">
          <ac:chgData name="kawser.ibn.93@gmail.com" userId="S::urn:spo:guest#kawser.ibn.93@gmail.com::" providerId="AD" clId="Web-{80F2BC63-F77E-D720-9C01-AF266E7CB331}" dt="2024-04-19T23:41:55.980" v="351" actId="1076"/>
          <ac:picMkLst>
            <pc:docMk/>
            <pc:sldMk cId="437095819" sldId="275"/>
            <ac:picMk id="5" creationId="{3DFCB87D-B299-1D82-0393-E2CC63E8C274}"/>
          </ac:picMkLst>
        </pc:picChg>
      </pc:sldChg>
    </pc:docChg>
  </pc:docChgLst>
  <pc:docChgLst>
    <pc:chgData name="kawser.ibn.93@gmail.com" userId="S::urn:spo:guest#kawser.ibn.93@gmail.com::" providerId="AD" clId="Web-{E18DCD69-EDFC-79A6-E991-08788E1C51A6}"/>
    <pc:docChg chg="modSld">
      <pc:chgData name="kawser.ibn.93@gmail.com" userId="S::urn:spo:guest#kawser.ibn.93@gmail.com::" providerId="AD" clId="Web-{E18DCD69-EDFC-79A6-E991-08788E1C51A6}" dt="2024-04-22T04:16:33.868" v="14" actId="1076"/>
      <pc:docMkLst>
        <pc:docMk/>
      </pc:docMkLst>
      <pc:sldChg chg="modSp addAnim delAnim modAnim">
        <pc:chgData name="kawser.ibn.93@gmail.com" userId="S::urn:spo:guest#kawser.ibn.93@gmail.com::" providerId="AD" clId="Web-{E18DCD69-EDFC-79A6-E991-08788E1C51A6}" dt="2024-04-22T04:16:33.868" v="14" actId="1076"/>
        <pc:sldMkLst>
          <pc:docMk/>
          <pc:sldMk cId="294115814" sldId="282"/>
        </pc:sldMkLst>
        <pc:picChg chg="mod">
          <ac:chgData name="kawser.ibn.93@gmail.com" userId="S::urn:spo:guest#kawser.ibn.93@gmail.com::" providerId="AD" clId="Web-{E18DCD69-EDFC-79A6-E991-08788E1C51A6}" dt="2024-04-22T04:16:33.868" v="14" actId="1076"/>
          <ac:picMkLst>
            <pc:docMk/>
            <pc:sldMk cId="294115814" sldId="282"/>
            <ac:picMk id="3" creationId="{92A9FE35-76E5-F0D3-5686-F136EBF0A79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C7167A-000A-46E5-8F3C-7CDC3E0DDA7E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E9EA1-0BE6-4769-A7C4-A44009A5B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12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9cb9aa4e6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289cb9aa4e6_2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289cb9aa4e6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9cb9aa4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289cb9aa4e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89cb9aa4e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9843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9cb9aa4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289cb9aa4e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89cb9aa4e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5351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9cb9aa4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289cb9aa4e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89cb9aa4e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2035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9cb9aa4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289cb9aa4e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89cb9aa4e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7674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9cb9aa4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289cb9aa4e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89cb9aa4e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9865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9cb9aa4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289cb9aa4e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89cb9aa4e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306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9cb9aa4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289cb9aa4e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89cb9aa4e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965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9cb9aa4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289cb9aa4e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89cb9aa4e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0495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9cb9aa4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289cb9aa4e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89cb9aa4e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783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9cb9aa4e6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289cb9aa4e6_2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289cb9aa4e6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4932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9cb9aa4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289cb9aa4e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89cb9aa4e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7988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9cb9aa4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289cb9aa4e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89cb9aa4e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4776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9cb9aa4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289cb9aa4e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89cb9aa4e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0563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9cb9aa4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289cb9aa4e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89cb9aa4e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6635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9cb9aa4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289cb9aa4e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89cb9aa4e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4035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9cb9aa4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289cb9aa4e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89cb9aa4e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0353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9cb9aa4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289cb9aa4e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89cb9aa4e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2161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9cb9aa4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289cb9aa4e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89cb9aa4e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8698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27055-95E9-68CE-FEE7-DB0E68835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BC7AE7-834F-6968-9EF4-351EE0CA1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8DC10-B096-9131-4DDD-C99537362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FF76-8328-4338-96D9-E1550B92FB0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17ECD-E2E5-6644-913F-B6FC3428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187A4-91D7-5AFC-418A-4610BF469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F4CC-22EC-40A7-8D27-118E3666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57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C703A-2838-9C43-5ADD-CC71A254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FCC4BC-B160-81F7-6F2B-E2A4A56640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77700-F988-E790-7AED-8F98189F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FF76-8328-4338-96D9-E1550B92FB0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CC966-4C9F-C918-3596-CED94DF8D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59B45-24A4-CC22-A55E-9006D8CB6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F4CC-22EC-40A7-8D27-118E3666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35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96C150-7DDA-4417-B166-2E05872AA0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1FD5D8-A7AF-3FFE-0C72-8859904C5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E786A-3C6D-99E2-3711-A81E0CE29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FF76-8328-4338-96D9-E1550B92FB0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DDE4B-5C4B-B5F9-3682-B1123E2C1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189AE-358C-1C8C-4ED8-3ECB473DD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F4CC-22EC-40A7-8D27-118E3666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20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content">
  <p:cSld name="title &amp; content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dt" idx="10"/>
          </p:nvPr>
        </p:nvSpPr>
        <p:spPr>
          <a:xfrm>
            <a:off x="642918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ftr" idx="11"/>
          </p:nvPr>
        </p:nvSpPr>
        <p:spPr>
          <a:xfrm>
            <a:off x="5376669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10569203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642917" y="1236017"/>
            <a:ext cx="10906163" cy="4925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t" anchorCtr="0">
            <a:normAutofit/>
          </a:bodyPr>
          <a:lstStyle>
            <a:lvl1pPr marL="609585" lvl="0" indent="-304792" algn="l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marL="1219170" lvl="1" indent="-304792" algn="l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2pPr>
            <a:lvl3pPr marL="1828754" lvl="2" indent="-423323" algn="l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ourier New"/>
              <a:buChar char="o"/>
              <a:defRPr b="0" i="0"/>
            </a:lvl3pPr>
            <a:lvl4pPr marL="2438339" lvl="3" indent="-423323" algn="l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urier New"/>
              <a:buChar char="o"/>
              <a:defRPr/>
            </a:lvl4pPr>
            <a:lvl5pPr marL="3047924" lvl="4" indent="-423323" algn="l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urier New"/>
              <a:buChar char="o"/>
              <a:defRPr/>
            </a:lvl5pPr>
            <a:lvl6pPr marL="3657509" lvl="5" indent="-423323" algn="l">
              <a:lnSpc>
                <a:spcPct val="111000"/>
              </a:lnSpc>
              <a:spcBef>
                <a:spcPts val="933"/>
              </a:spcBef>
              <a:spcAft>
                <a:spcPts val="0"/>
              </a:spcAft>
              <a:buClr>
                <a:srgbClr val="2F5496"/>
              </a:buClr>
              <a:buSzPts val="1400"/>
              <a:buChar char="–"/>
              <a:defRPr/>
            </a:lvl6pPr>
            <a:lvl7pPr marL="4267093" lvl="6" indent="-423323" algn="l">
              <a:lnSpc>
                <a:spcPct val="111000"/>
              </a:lnSpc>
              <a:spcBef>
                <a:spcPts val="933"/>
              </a:spcBef>
              <a:spcAft>
                <a:spcPts val="0"/>
              </a:spcAft>
              <a:buClr>
                <a:srgbClr val="2F5496"/>
              </a:buClr>
              <a:buSzPts val="1400"/>
              <a:buChar char="–"/>
              <a:defRPr/>
            </a:lvl7pPr>
            <a:lvl8pPr marL="4876678" lvl="7" indent="-423323" algn="l">
              <a:lnSpc>
                <a:spcPct val="111000"/>
              </a:lnSpc>
              <a:spcBef>
                <a:spcPts val="933"/>
              </a:spcBef>
              <a:spcAft>
                <a:spcPts val="0"/>
              </a:spcAft>
              <a:buClr>
                <a:srgbClr val="2F5496"/>
              </a:buClr>
              <a:buSzPts val="1400"/>
              <a:buChar char="–"/>
              <a:defRPr/>
            </a:lvl8pPr>
            <a:lvl9pPr marL="5486263" lvl="8" indent="-423323" algn="l">
              <a:lnSpc>
                <a:spcPct val="111000"/>
              </a:lnSpc>
              <a:spcBef>
                <a:spcPts val="933"/>
              </a:spcBef>
              <a:spcAft>
                <a:spcPts val="0"/>
              </a:spcAft>
              <a:buClr>
                <a:srgbClr val="2F5496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642917" y="21101"/>
            <a:ext cx="10906163" cy="8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42918" y="919737"/>
            <a:ext cx="9780927" cy="189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663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8D603-3BD5-3768-B48D-1BA312348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8378D-07F4-852C-22CB-B23FD9507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905EF-5322-4494-CB38-D535AF246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FF76-8328-4338-96D9-E1550B92FB0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39207-F8DA-05CA-10DF-9BCC60FF2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1EF4E-FD08-7797-4A41-E6C45484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F4CC-22EC-40A7-8D27-118E3666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9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70053-BCA9-9C62-19FA-A21EBBF1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440FB-8418-13DE-4C85-E08394BEE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D4757-8E99-1017-2C52-3D6460727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FF76-8328-4338-96D9-E1550B92FB0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B1ECC-A859-4D0C-E303-6A467F7C7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2E5BB-8EC2-74F4-45FE-5250551E1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F4CC-22EC-40A7-8D27-118E3666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7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8BBF5-A859-26DC-0762-708D37116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773D3-8395-468D-9F25-AF465D71A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336D6-DA84-2A88-A90B-4DAD24E35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C5B29-69BD-54CC-CFC9-0F08199A3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FF76-8328-4338-96D9-E1550B92FB0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22F6A-C701-76BC-3AC5-B2F0A2E9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9F076-4AFB-DE16-9B42-FA8F3329E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F4CC-22EC-40A7-8D27-118E3666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80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743E-A262-323D-C137-E1091D1B2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6AD60-2236-328B-631E-EB615A194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9B8BCD-B54C-F559-B8A1-5D6CCD710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000005-0248-2761-9A5F-2DCFD19A55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D98170-F86E-BE23-BD5C-0929BCC726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C0EC12-CBCC-5B87-74CD-A49AC8C90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FF76-8328-4338-96D9-E1550B92FB0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57E67D-1D63-14E9-E3A0-CCCFF7114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1B2667-F385-BF95-60A6-FB767351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F4CC-22EC-40A7-8D27-118E3666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50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A0C19-DBE9-BC3A-F51F-867F4566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C86CF3-B42D-9E5B-571B-EA9250A04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FF76-8328-4338-96D9-E1550B92FB0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0E252C-8FD0-E1F5-13B9-2184DBFF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297362-1EDE-8902-FDF6-D2031C998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F4CC-22EC-40A7-8D27-118E3666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56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2A9316-CAEA-A7AE-1872-4C719C33C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FF76-8328-4338-96D9-E1550B92FB0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E336D8-1873-CFEF-76EB-071029A99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C684F-4B22-82C0-0783-66F5051DF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F4CC-22EC-40A7-8D27-118E3666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49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8D3B-107A-95DB-88F6-AEA8C7CDB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CFCB9-3D6D-FED3-3280-E3535B54E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60DEC-DA1B-ACFE-5184-654922FB6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904A1-7D08-08C6-18A5-DA2FA631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FF76-8328-4338-96D9-E1550B92FB0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06351-2CAA-8152-8C4F-3F3332E28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9CC67-C368-D0B3-3D0A-95BBB1A3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F4CC-22EC-40A7-8D27-118E3666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13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E0FB-3388-8174-C0BD-28E9E71B5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542595-5A87-6DF1-9648-3516715EB7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337DF-DF72-1CEC-BFFD-000E30F24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83903-69F5-31E2-6A62-A6368386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FF76-8328-4338-96D9-E1550B92FB0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4495A3-78BD-2E41-4CDD-E0F30935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44FFE-A968-8427-A409-6592C4803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F4CC-22EC-40A7-8D27-118E3666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97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6C1B2F-6B33-789F-78A2-07A7760A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9C71F-4AB8-270F-D13F-49F3376C7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CEB5C-6B5B-4BD2-014D-2388BC36A2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EFF76-8328-4338-96D9-E1550B92FB0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D0BB6-FA37-20F1-C854-13C138A51C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B9ABD-FB60-ECF2-8FB6-A9CE6A6AF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1F4CC-22EC-40A7-8D27-118E3666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1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hyperlink" Target="https://github.com/kawseribn/COMP5400_Project.git" TargetMode="External"/><Relationship Id="rId4" Type="http://schemas.openxmlformats.org/officeDocument/2006/relationships/hyperlink" Target="mailto:yhou@tnstate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ohdsi.org/omop-database/" TargetMode="External"/><Relationship Id="rId5" Type="http://schemas.openxmlformats.org/officeDocument/2006/relationships/hyperlink" Target="https://atlas-demo.ohdsi.org/#/home" TargetMode="External"/><Relationship Id="rId4" Type="http://schemas.openxmlformats.org/officeDocument/2006/relationships/hyperlink" Target="https://github.com/OHDSI/CommonDataMode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 descr="Tennessee State University (@TSUedu) / Twitter"/>
          <p:cNvPicPr preferRelativeResize="0"/>
          <p:nvPr/>
        </p:nvPicPr>
        <p:blipFill rotWithShape="1">
          <a:blip r:embed="rId3">
            <a:alphaModFix amt="85000"/>
          </a:blip>
          <a:srcRect t="33635" b="38377"/>
          <a:stretch/>
        </p:blipFill>
        <p:spPr>
          <a:xfrm>
            <a:off x="8333853" y="-17700"/>
            <a:ext cx="3858143" cy="1041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26"/>
          <p:cNvCxnSpPr/>
          <p:nvPr/>
        </p:nvCxnSpPr>
        <p:spPr>
          <a:xfrm flipH="1">
            <a:off x="0" y="1041678"/>
            <a:ext cx="12192000" cy="19647"/>
          </a:xfrm>
          <a:prstGeom prst="straightConnector1">
            <a:avLst/>
          </a:prstGeom>
          <a:noFill/>
          <a:ln w="476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26"/>
          <p:cNvSpPr txBox="1"/>
          <p:nvPr/>
        </p:nvSpPr>
        <p:spPr>
          <a:xfrm>
            <a:off x="345693" y="1178113"/>
            <a:ext cx="8005293" cy="134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33" tIns="109733" rIns="109733" bIns="91433" anchor="b" anchorCtr="0">
            <a:normAutofit fontScale="55000" lnSpcReduction="20000"/>
          </a:bodyPr>
          <a:lstStyle/>
          <a:p>
            <a:pPr algn="ctr"/>
            <a:r>
              <a:rPr lang="en-US" sz="5400">
                <a:solidFill>
                  <a:srgbClr val="2F5597"/>
                </a:solidFill>
                <a:latin typeface="Calibri"/>
                <a:ea typeface="+mn-lt"/>
                <a:cs typeface="Calibri"/>
              </a:rPr>
              <a:t>Observational Medical Outcomes Partnership</a:t>
            </a:r>
            <a:r>
              <a:rPr lang="en-US" sz="540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 Common Data Model for EHR Data (OMOP-CDM)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  <a:p>
            <a:pPr algn="ctr">
              <a:buSzPts val="2100"/>
            </a:pPr>
            <a:endParaRPr lang="en-GB" sz="3450">
              <a:solidFill>
                <a:schemeClr val="dk1"/>
              </a:solidFill>
              <a:ea typeface="Calibri"/>
              <a:cs typeface="Calibri"/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1317268" y="2510874"/>
            <a:ext cx="558784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-US" sz="2400">
                <a:solidFill>
                  <a:schemeClr val="dk1"/>
                </a:solidFill>
                <a:ea typeface="+mn-lt"/>
                <a:cs typeface="+mn-lt"/>
                <a:sym typeface="Meiryo"/>
              </a:rPr>
              <a:t>COMP5400: Hybrid and Relational Databases</a:t>
            </a:r>
            <a:endParaRPr lang="en-GB" sz="2400">
              <a:solidFill>
                <a:schemeClr val="dk1"/>
              </a:solidFill>
              <a:ea typeface="+mn-lt"/>
              <a:cs typeface="+mn-lt"/>
              <a:sym typeface="Meiryo"/>
            </a:endParaRPr>
          </a:p>
        </p:txBody>
      </p:sp>
      <p:sp>
        <p:nvSpPr>
          <p:cNvPr id="155" name="Google Shape;155;p26"/>
          <p:cNvSpPr txBox="1"/>
          <p:nvPr/>
        </p:nvSpPr>
        <p:spPr>
          <a:xfrm>
            <a:off x="1479315" y="3647071"/>
            <a:ext cx="4863600" cy="216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-GB" sz="1450">
                <a:solidFill>
                  <a:schemeClr val="dk1"/>
                </a:solidFill>
                <a:latin typeface="Meiryo"/>
                <a:ea typeface="Meiryo"/>
                <a:sym typeface="Meiryo"/>
              </a:rPr>
              <a:t>Yina Hou, Ibna Kowsar</a:t>
            </a:r>
            <a:endParaRPr lang="en-US">
              <a:solidFill>
                <a:schemeClr val="dk1"/>
              </a:solidFill>
            </a:endParaRPr>
          </a:p>
          <a:p>
            <a:pPr algn="ctr"/>
            <a:endParaRPr lang="en-GB" sz="1467">
              <a:solidFill>
                <a:schemeClr val="dk1"/>
              </a:solidFill>
              <a:latin typeface="Meiryo"/>
              <a:ea typeface="Meiryo"/>
              <a:sym typeface="Meiryo"/>
            </a:endParaRPr>
          </a:p>
          <a:p>
            <a:pPr algn="ctr"/>
            <a:r>
              <a:rPr lang="en-GB" sz="1450">
                <a:solidFill>
                  <a:schemeClr val="dk1"/>
                </a:solidFill>
                <a:latin typeface="Meiryo"/>
                <a:ea typeface="Meiryo"/>
                <a:sym typeface="Meiryo"/>
              </a:rPr>
              <a:t>Department of Computer Science</a:t>
            </a:r>
            <a:endParaRPr lang="en-GB" sz="1450">
              <a:solidFill>
                <a:schemeClr val="dk1"/>
              </a:solidFill>
              <a:latin typeface="Meiryo"/>
              <a:ea typeface="Meiryo"/>
            </a:endParaRPr>
          </a:p>
          <a:p>
            <a:pPr algn="ctr"/>
            <a:r>
              <a:rPr lang="en-GB" sz="1450">
                <a:solidFill>
                  <a:schemeClr val="dk1"/>
                </a:solidFill>
                <a:latin typeface="Meiryo"/>
                <a:ea typeface="Meiryo"/>
                <a:sym typeface="Meiryo"/>
              </a:rPr>
              <a:t>Tennessee State University</a:t>
            </a:r>
            <a:endParaRPr lang="en-GB" sz="1450">
              <a:solidFill>
                <a:schemeClr val="dk1"/>
              </a:solidFill>
              <a:latin typeface="Meiryo"/>
              <a:ea typeface="Meiryo"/>
            </a:endParaRPr>
          </a:p>
          <a:p>
            <a:pPr algn="ctr"/>
            <a:endParaRPr lang="en-GB" sz="1467">
              <a:solidFill>
                <a:schemeClr val="dk1"/>
              </a:solidFill>
              <a:latin typeface="Meiryo"/>
              <a:ea typeface="Meiryo"/>
              <a:sym typeface="Meiryo"/>
            </a:endParaRPr>
          </a:p>
          <a:p>
            <a:pPr algn="ctr"/>
            <a:r>
              <a:rPr lang="en-GB" sz="1450">
                <a:solidFill>
                  <a:schemeClr val="dk1"/>
                </a:solidFill>
                <a:latin typeface="Meiryo"/>
                <a:ea typeface="Meiryo"/>
                <a:sym typeface="Meiry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yhou@tnstate.edu</a:t>
            </a:r>
            <a:r>
              <a:rPr lang="en-GB" sz="1450">
                <a:solidFill>
                  <a:schemeClr val="dk1"/>
                </a:solidFill>
                <a:latin typeface="Meiryo"/>
                <a:ea typeface="Meiryo"/>
                <a:sym typeface="Meiryo"/>
              </a:rPr>
              <a:t>, </a:t>
            </a:r>
            <a:r>
              <a:rPr lang="en-GB" sz="1450" u="sng">
                <a:solidFill>
                  <a:schemeClr val="dk1"/>
                </a:solidFill>
                <a:latin typeface="Meiryo"/>
                <a:ea typeface="Meiryo"/>
                <a:sym typeface="Meiryo"/>
              </a:rPr>
              <a:t>ikowsar@tnstate.edu</a:t>
            </a:r>
            <a:endParaRPr lang="en-GB" sz="1450" u="sng">
              <a:solidFill>
                <a:schemeClr val="dk1"/>
              </a:solidFill>
              <a:ea typeface="Calibri"/>
              <a:cs typeface="Calibri"/>
            </a:endParaRPr>
          </a:p>
          <a:p>
            <a:pPr algn="ctr"/>
            <a:endParaRPr lang="en-GB" sz="1450" u="sng">
              <a:solidFill>
                <a:schemeClr val="dk1"/>
              </a:solidFill>
              <a:latin typeface="Meiryo"/>
              <a:ea typeface="Meiryo"/>
              <a:cs typeface="Meiryo"/>
            </a:endParaRPr>
          </a:p>
          <a:p>
            <a:pPr algn="ctr"/>
            <a:r>
              <a:rPr lang="en-GB" sz="1450">
                <a:solidFill>
                  <a:schemeClr val="dk1"/>
                </a:solidFill>
                <a:ea typeface="+mn-lt"/>
                <a:cs typeface="+mn-lt"/>
                <a:hlinkClick r:id="rId5"/>
              </a:rPr>
              <a:t>https://github.com/kawseribn/COMP5400_Project.git</a:t>
            </a:r>
            <a:endParaRPr lang="en-GB">
              <a:solidFill>
                <a:schemeClr val="dk1"/>
              </a:solidFill>
              <a:hlinkClick r:id="rId5"/>
            </a:endParaRPr>
          </a:p>
          <a:p>
            <a:pPr algn="ctr"/>
            <a:endParaRPr lang="en-GB" sz="1867">
              <a:solidFill>
                <a:schemeClr val="dk1"/>
              </a:solidFill>
              <a:latin typeface="Meiryo"/>
              <a:ea typeface="Meiryo"/>
              <a:cs typeface="Calibri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2227271" y="6187344"/>
            <a:ext cx="3759200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-US" sz="185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Aprill 22, 2024</a:t>
            </a:r>
            <a:endParaRPr sz="1867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9017" y="5964434"/>
            <a:ext cx="1712400" cy="602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66501" y="1012149"/>
            <a:ext cx="3938039" cy="5595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Data Standardization – OHDSI">
            <a:extLst>
              <a:ext uri="{FF2B5EF4-FFF2-40B4-BE49-F238E27FC236}">
                <a16:creationId xmlns:a16="http://schemas.microsoft.com/office/drawing/2014/main" id="{63A44C31-5A15-5996-AC4F-108362DA6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18" y="5913574"/>
            <a:ext cx="2743199" cy="695822"/>
          </a:xfrm>
          <a:prstGeom prst="rect">
            <a:avLst/>
          </a:prstGeom>
        </p:spPr>
      </p:pic>
      <p:cxnSp>
        <p:nvCxnSpPr>
          <p:cNvPr id="3" name="Google Shape;151;p26">
            <a:extLst>
              <a:ext uri="{FF2B5EF4-FFF2-40B4-BE49-F238E27FC236}">
                <a16:creationId xmlns:a16="http://schemas.microsoft.com/office/drawing/2014/main" id="{287E4F2B-8C37-30CD-ACBE-3F03DBBC2388}"/>
              </a:ext>
            </a:extLst>
          </p:cNvPr>
          <p:cNvCxnSpPr>
            <a:cxnSpLocks/>
          </p:cNvCxnSpPr>
          <p:nvPr/>
        </p:nvCxnSpPr>
        <p:spPr>
          <a:xfrm>
            <a:off x="8312021" y="-15791"/>
            <a:ext cx="7774" cy="6877645"/>
          </a:xfrm>
          <a:prstGeom prst="straightConnector1">
            <a:avLst/>
          </a:prstGeom>
          <a:noFill/>
          <a:ln w="476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553101" y="185676"/>
            <a:ext cx="7791193" cy="898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33" tIns="109733" rIns="109733" bIns="91433" rtlCol="0" anchor="ctr" anchorCtr="0">
            <a:noAutofit/>
          </a:bodyPr>
          <a:lstStyle/>
          <a:p>
            <a:r>
              <a:rPr lang="en-GB" sz="4000">
                <a:latin typeface="Arial"/>
                <a:ea typeface="+mj-lt"/>
                <a:cs typeface="Arial"/>
                <a:sym typeface="Arial"/>
              </a:rPr>
              <a:t>Implementation – DML</a:t>
            </a:r>
            <a:endParaRPr lang="en-US"/>
          </a:p>
        </p:txBody>
      </p:sp>
      <p:pic>
        <p:nvPicPr>
          <p:cNvPr id="2" name="Picture 1" descr="Data Standardization – OHDSI">
            <a:extLst>
              <a:ext uri="{FF2B5EF4-FFF2-40B4-BE49-F238E27FC236}">
                <a16:creationId xmlns:a16="http://schemas.microsoft.com/office/drawing/2014/main" id="{8D029CA9-649C-D578-6285-A0E2B2244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745" y="282763"/>
            <a:ext cx="2751273" cy="700169"/>
          </a:xfrm>
          <a:prstGeom prst="rect">
            <a:avLst/>
          </a:prstGeom>
        </p:spPr>
      </p:pic>
      <p:pic>
        <p:nvPicPr>
          <p:cNvPr id="6" name="Content Placeholder 3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AD51E1BA-6840-C76B-0458-46825CCDB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31" y="1573958"/>
            <a:ext cx="4930869" cy="20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7D03904-6B7F-D902-3817-A8CA3DB1C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946" y="1571031"/>
            <a:ext cx="5264632" cy="2032868"/>
          </a:xfrm>
          <a:prstGeom prst="rect">
            <a:avLst/>
          </a:prstGeom>
        </p:spPr>
      </p:pic>
      <p:pic>
        <p:nvPicPr>
          <p:cNvPr id="10" name="Picture 9" descr="A table with numbers and numbers&#10;&#10;Description automatically generated">
            <a:extLst>
              <a:ext uri="{FF2B5EF4-FFF2-40B4-BE49-F238E27FC236}">
                <a16:creationId xmlns:a16="http://schemas.microsoft.com/office/drawing/2014/main" id="{6A56B913-5918-3177-1FB5-1BEFBCFCD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430" y="3893416"/>
            <a:ext cx="10540230" cy="273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4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553101" y="255655"/>
            <a:ext cx="9595110" cy="7588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33" tIns="109733" rIns="109733" bIns="91433" rtlCol="0" anchor="ctr" anchorCtr="0">
            <a:noAutofit/>
          </a:bodyPr>
          <a:lstStyle/>
          <a:p>
            <a:r>
              <a:rPr lang="en-GB" sz="4000">
                <a:latin typeface="Arial"/>
                <a:ea typeface="+mj-lt"/>
                <a:cs typeface="Arial"/>
              </a:rPr>
              <a:t>Implementation – DML</a:t>
            </a:r>
          </a:p>
        </p:txBody>
      </p:sp>
      <p:pic>
        <p:nvPicPr>
          <p:cNvPr id="2" name="Picture 1" descr="Data Standardization – OHDSI">
            <a:extLst>
              <a:ext uri="{FF2B5EF4-FFF2-40B4-BE49-F238E27FC236}">
                <a16:creationId xmlns:a16="http://schemas.microsoft.com/office/drawing/2014/main" id="{8D029CA9-649C-D578-6285-A0E2B2244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745" y="282763"/>
            <a:ext cx="2751273" cy="700169"/>
          </a:xfrm>
          <a:prstGeom prst="rect">
            <a:avLst/>
          </a:prstGeom>
        </p:spPr>
      </p:pic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162E82E-6D44-002D-D7E3-149F672D2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47906"/>
            <a:ext cx="10515600" cy="237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7A4112F-CB3F-B59E-3AD1-0E58A6276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326965"/>
            <a:ext cx="5702301" cy="2753207"/>
          </a:xfrm>
          <a:prstGeom prst="rect">
            <a:avLst/>
          </a:prstGeom>
        </p:spPr>
      </p:pic>
      <p:pic>
        <p:nvPicPr>
          <p:cNvPr id="2050" name="Picture 2" descr="Doctor with patient nurse with dropper trolley Vector Image">
            <a:extLst>
              <a:ext uri="{FF2B5EF4-FFF2-40B4-BE49-F238E27FC236}">
                <a16:creationId xmlns:a16="http://schemas.microsoft.com/office/drawing/2014/main" id="{62E494BC-C5D6-E917-FFF0-604176A055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6"/>
          <a:stretch/>
        </p:blipFill>
        <p:spPr bwMode="auto">
          <a:xfrm>
            <a:off x="7601742" y="1107810"/>
            <a:ext cx="3323559" cy="330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41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553101" y="255655"/>
            <a:ext cx="9595110" cy="7588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33" tIns="109733" rIns="109733" bIns="91433" rtlCol="0" anchor="ctr" anchorCtr="0">
            <a:noAutofit/>
          </a:bodyPr>
          <a:lstStyle/>
          <a:p>
            <a:r>
              <a:rPr lang="en-GB" sz="4000">
                <a:latin typeface="Arial"/>
                <a:ea typeface="+mj-lt"/>
                <a:cs typeface="Arial"/>
              </a:rPr>
              <a:t>Implementation – DML</a:t>
            </a:r>
          </a:p>
        </p:txBody>
      </p:sp>
      <p:pic>
        <p:nvPicPr>
          <p:cNvPr id="2" name="Picture 1" descr="Data Standardization – OHDSI">
            <a:extLst>
              <a:ext uri="{FF2B5EF4-FFF2-40B4-BE49-F238E27FC236}">
                <a16:creationId xmlns:a16="http://schemas.microsoft.com/office/drawing/2014/main" id="{8D029CA9-649C-D578-6285-A0E2B2244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745" y="282763"/>
            <a:ext cx="2751273" cy="700169"/>
          </a:xfrm>
          <a:prstGeom prst="rect">
            <a:avLst/>
          </a:prstGeom>
        </p:spPr>
      </p:pic>
      <p:pic>
        <p:nvPicPr>
          <p:cNvPr id="4" name="Content Placeholder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3D7CBC4-62AC-0EEA-7917-9D77E2979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63" y="1222647"/>
            <a:ext cx="6912798" cy="2886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FA2902-9C17-AFDF-9EDA-1161E2AFA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98" y="4456491"/>
            <a:ext cx="11562604" cy="1921355"/>
          </a:xfrm>
          <a:prstGeom prst="rect">
            <a:avLst/>
          </a:prstGeom>
        </p:spPr>
      </p:pic>
      <p:pic>
        <p:nvPicPr>
          <p:cNvPr id="3" name="Picture 2" descr="A cartoon of a person wearing goggles&#10;&#10;Description automatically generated">
            <a:extLst>
              <a:ext uri="{FF2B5EF4-FFF2-40B4-BE49-F238E27FC236}">
                <a16:creationId xmlns:a16="http://schemas.microsoft.com/office/drawing/2014/main" id="{41A39B2B-A5B7-D679-2D8B-F9B74285AF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2969" y="1714574"/>
            <a:ext cx="1609503" cy="1432293"/>
          </a:xfrm>
          <a:prstGeom prst="rect">
            <a:avLst/>
          </a:prstGeom>
        </p:spPr>
      </p:pic>
      <p:pic>
        <p:nvPicPr>
          <p:cNvPr id="5" name="Picture 4" descr="A round icon of a blood pressure monitor&#10;&#10;Description automatically generated">
            <a:extLst>
              <a:ext uri="{FF2B5EF4-FFF2-40B4-BE49-F238E27FC236}">
                <a16:creationId xmlns:a16="http://schemas.microsoft.com/office/drawing/2014/main" id="{50F23068-5841-2294-C361-C0FA98CCB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6784" y="2665598"/>
            <a:ext cx="1320061" cy="1296433"/>
          </a:xfrm>
          <a:prstGeom prst="rect">
            <a:avLst/>
          </a:prstGeom>
        </p:spPr>
      </p:pic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A00C3E80-5717-F80D-260C-2EFCAE557DA1}"/>
              </a:ext>
            </a:extLst>
          </p:cNvPr>
          <p:cNvSpPr/>
          <p:nvPr/>
        </p:nvSpPr>
        <p:spPr>
          <a:xfrm rot="-3420000">
            <a:off x="10381307" y="725154"/>
            <a:ext cx="921489" cy="2108789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1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553101" y="255655"/>
            <a:ext cx="9595110" cy="7588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33" tIns="109733" rIns="109733" bIns="91433" rtlCol="0" anchor="ctr" anchorCtr="0">
            <a:noAutofit/>
          </a:bodyPr>
          <a:lstStyle/>
          <a:p>
            <a:r>
              <a:rPr lang="en-GB" sz="4000">
                <a:latin typeface="Arial"/>
                <a:ea typeface="+mj-lt"/>
                <a:cs typeface="Arial"/>
              </a:rPr>
              <a:t>Implementation – DML</a:t>
            </a:r>
          </a:p>
        </p:txBody>
      </p:sp>
      <p:pic>
        <p:nvPicPr>
          <p:cNvPr id="2" name="Picture 1" descr="Data Standardization – OHDSI">
            <a:extLst>
              <a:ext uri="{FF2B5EF4-FFF2-40B4-BE49-F238E27FC236}">
                <a16:creationId xmlns:a16="http://schemas.microsoft.com/office/drawing/2014/main" id="{8D029CA9-649C-D578-6285-A0E2B2244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745" y="282763"/>
            <a:ext cx="2751273" cy="700169"/>
          </a:xfrm>
          <a:prstGeom prst="rect">
            <a:avLst/>
          </a:prstGeom>
        </p:spPr>
      </p:pic>
      <p:pic>
        <p:nvPicPr>
          <p:cNvPr id="4" name="Picture 3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7908D49C-4FAC-AD66-D685-ADD9959C5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46" y="1434289"/>
            <a:ext cx="4337787" cy="2478736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DB7DF3C-D4A6-3148-C74F-35243664F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874" y="1176124"/>
            <a:ext cx="5652389" cy="3980704"/>
          </a:xfrm>
          <a:prstGeom prst="rect">
            <a:avLst/>
          </a:prstGeom>
        </p:spPr>
      </p:pic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3C69EFA-04A8-2D44-E9D9-45D482BC20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583" t="51274" r="37697" b="31172"/>
          <a:stretch>
            <a:fillRect/>
          </a:stretch>
        </p:blipFill>
        <p:spPr>
          <a:xfrm>
            <a:off x="7564582" y="3214255"/>
            <a:ext cx="1736436" cy="698771"/>
          </a:xfrm>
          <a:custGeom>
            <a:avLst/>
            <a:gdLst>
              <a:gd name="connsiteX0" fmla="*/ 0 w 1736436"/>
              <a:gd name="connsiteY0" fmla="*/ 0 h 698771"/>
              <a:gd name="connsiteX1" fmla="*/ 1736436 w 1736436"/>
              <a:gd name="connsiteY1" fmla="*/ 0 h 698771"/>
              <a:gd name="connsiteX2" fmla="*/ 1736436 w 1736436"/>
              <a:gd name="connsiteY2" fmla="*/ 698771 h 698771"/>
              <a:gd name="connsiteX3" fmla="*/ 0 w 1736436"/>
              <a:gd name="connsiteY3" fmla="*/ 698771 h 69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6436" h="698771">
                <a:moveTo>
                  <a:pt x="0" y="0"/>
                </a:moveTo>
                <a:lnTo>
                  <a:pt x="1736436" y="0"/>
                </a:lnTo>
                <a:lnTo>
                  <a:pt x="1736436" y="698771"/>
                </a:lnTo>
                <a:lnTo>
                  <a:pt x="0" y="698771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7FEB91-20A7-2362-039C-3F123C41B7EF}"/>
              </a:ext>
            </a:extLst>
          </p:cNvPr>
          <p:cNvSpPr/>
          <p:nvPr/>
        </p:nvSpPr>
        <p:spPr>
          <a:xfrm>
            <a:off x="7564582" y="3226668"/>
            <a:ext cx="1736436" cy="68635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FBCBDE-85B2-3D6F-9333-33CF78CA13D9}"/>
              </a:ext>
            </a:extLst>
          </p:cNvPr>
          <p:cNvGrpSpPr/>
          <p:nvPr/>
        </p:nvGrpSpPr>
        <p:grpSpPr>
          <a:xfrm>
            <a:off x="6761726" y="1981854"/>
            <a:ext cx="1643365" cy="2467543"/>
            <a:chOff x="6761726" y="1981854"/>
            <a:chExt cx="1643365" cy="24675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0B746E4-D0EE-90D7-9891-0F5233A6016D}"/>
                </a:ext>
              </a:extLst>
            </p:cNvPr>
            <p:cNvSpPr/>
            <p:nvPr/>
          </p:nvSpPr>
          <p:spPr>
            <a:xfrm>
              <a:off x="7564582" y="3763039"/>
              <a:ext cx="840509" cy="686358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row: Curved Left 16">
              <a:extLst>
                <a:ext uri="{FF2B5EF4-FFF2-40B4-BE49-F238E27FC236}">
                  <a16:creationId xmlns:a16="http://schemas.microsoft.com/office/drawing/2014/main" id="{66405EC1-48D2-13B6-3793-6DBF7104F679}"/>
                </a:ext>
              </a:extLst>
            </p:cNvPr>
            <p:cNvSpPr/>
            <p:nvPr/>
          </p:nvSpPr>
          <p:spPr>
            <a:xfrm rot="10800000">
              <a:off x="6761726" y="1981854"/>
              <a:ext cx="660785" cy="2124364"/>
            </a:xfrm>
            <a:prstGeom prst="curvedLeftArrow">
              <a:avLst>
                <a:gd name="adj1" fmla="val 13637"/>
                <a:gd name="adj2" fmla="val 31490"/>
                <a:gd name="adj3" fmla="val 3758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63C7D3-71AB-7A77-193E-49BBB80402F7}"/>
              </a:ext>
            </a:extLst>
          </p:cNvPr>
          <p:cNvGrpSpPr/>
          <p:nvPr/>
        </p:nvGrpSpPr>
        <p:grpSpPr>
          <a:xfrm>
            <a:off x="7439891" y="2059709"/>
            <a:ext cx="2221345" cy="840509"/>
            <a:chOff x="7439891" y="2059709"/>
            <a:chExt cx="2221345" cy="84050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316DB8D-3A42-B858-E072-63967E22B052}"/>
                </a:ext>
              </a:extLst>
            </p:cNvPr>
            <p:cNvCxnSpPr/>
            <p:nvPr/>
          </p:nvCxnSpPr>
          <p:spPr>
            <a:xfrm>
              <a:off x="7564582" y="2059709"/>
              <a:ext cx="1616363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E6DF6C3-0FA1-8AB5-0D4A-BF02C67C5223}"/>
                </a:ext>
              </a:extLst>
            </p:cNvPr>
            <p:cNvCxnSpPr/>
            <p:nvPr/>
          </p:nvCxnSpPr>
          <p:spPr>
            <a:xfrm>
              <a:off x="7564582" y="2239818"/>
              <a:ext cx="1616363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0F5159-6D92-4955-7BC4-D1476781523D}"/>
                </a:ext>
              </a:extLst>
            </p:cNvPr>
            <p:cNvCxnSpPr>
              <a:cxnSpLocks/>
            </p:cNvCxnSpPr>
            <p:nvPr/>
          </p:nvCxnSpPr>
          <p:spPr>
            <a:xfrm>
              <a:off x="7564582" y="2429163"/>
              <a:ext cx="2096654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1E43622-2460-0024-E15D-388A523D2923}"/>
                </a:ext>
              </a:extLst>
            </p:cNvPr>
            <p:cNvCxnSpPr>
              <a:cxnSpLocks/>
            </p:cNvCxnSpPr>
            <p:nvPr/>
          </p:nvCxnSpPr>
          <p:spPr>
            <a:xfrm>
              <a:off x="7439891" y="2900218"/>
              <a:ext cx="193501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A table with numbers and text&#10;&#10;Description automatically generated">
            <a:extLst>
              <a:ext uri="{FF2B5EF4-FFF2-40B4-BE49-F238E27FC236}">
                <a16:creationId xmlns:a16="http://schemas.microsoft.com/office/drawing/2014/main" id="{A192A1AF-B678-A56A-6594-76EBE5B0C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732" y="4147693"/>
            <a:ext cx="9553479" cy="255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4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553101" y="255655"/>
            <a:ext cx="9595110" cy="7588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33" tIns="109733" rIns="109733" bIns="91433" rtlCol="0" anchor="ctr" anchorCtr="0">
            <a:noAutofit/>
          </a:bodyPr>
          <a:lstStyle/>
          <a:p>
            <a:r>
              <a:rPr lang="en-GB" sz="4000">
                <a:latin typeface="Arial"/>
                <a:ea typeface="+mj-lt"/>
                <a:cs typeface="Arial"/>
              </a:rPr>
              <a:t>Implementation – DML</a:t>
            </a:r>
          </a:p>
        </p:txBody>
      </p:sp>
      <p:pic>
        <p:nvPicPr>
          <p:cNvPr id="2" name="Picture 1" descr="Data Standardization – OHDSI">
            <a:extLst>
              <a:ext uri="{FF2B5EF4-FFF2-40B4-BE49-F238E27FC236}">
                <a16:creationId xmlns:a16="http://schemas.microsoft.com/office/drawing/2014/main" id="{8D029CA9-649C-D578-6285-A0E2B2244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745" y="282763"/>
            <a:ext cx="2751273" cy="700169"/>
          </a:xfrm>
          <a:prstGeom prst="rect">
            <a:avLst/>
          </a:prstGeom>
        </p:spPr>
      </p:pic>
      <p:pic>
        <p:nvPicPr>
          <p:cNvPr id="10" name="Picture 9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75135F2E-B88D-6F20-C482-EC2C1D478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081" y="1340150"/>
            <a:ext cx="9306937" cy="1140261"/>
          </a:xfrm>
          <a:prstGeom prst="rect">
            <a:avLst/>
          </a:prstGeom>
        </p:spPr>
      </p:pic>
      <p:pic>
        <p:nvPicPr>
          <p:cNvPr id="12" name="Picture 11" descr="A table of medical information&#10;&#10;Description automatically generated">
            <a:extLst>
              <a:ext uri="{FF2B5EF4-FFF2-40B4-BE49-F238E27FC236}">
                <a16:creationId xmlns:a16="http://schemas.microsoft.com/office/drawing/2014/main" id="{EC71501D-9174-E499-8692-3D3D372B2F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069" b="12029"/>
          <a:stretch/>
        </p:blipFill>
        <p:spPr>
          <a:xfrm>
            <a:off x="1046965" y="2774500"/>
            <a:ext cx="10230632" cy="3749517"/>
          </a:xfrm>
          <a:prstGeom prst="rect">
            <a:avLst/>
          </a:prstGeom>
        </p:spPr>
      </p:pic>
      <p:pic>
        <p:nvPicPr>
          <p:cNvPr id="7" name="Graphic 6" descr="Daily calendar with solid fill">
            <a:extLst>
              <a:ext uri="{FF2B5EF4-FFF2-40B4-BE49-F238E27FC236}">
                <a16:creationId xmlns:a16="http://schemas.microsoft.com/office/drawing/2014/main" id="{67B7F8DD-52BD-140E-B28F-43EBE2C555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7774" y="1437298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B1B6B0C-F317-917B-B4F4-90C6D791F182}"/>
              </a:ext>
            </a:extLst>
          </p:cNvPr>
          <p:cNvSpPr/>
          <p:nvPr/>
        </p:nvSpPr>
        <p:spPr>
          <a:xfrm>
            <a:off x="6981676" y="1597890"/>
            <a:ext cx="4813341" cy="31403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BB1F17-249B-8A01-DE76-57288357DBB7}"/>
              </a:ext>
            </a:extLst>
          </p:cNvPr>
          <p:cNvGrpSpPr/>
          <p:nvPr/>
        </p:nvGrpSpPr>
        <p:grpSpPr>
          <a:xfrm>
            <a:off x="6206833" y="3011055"/>
            <a:ext cx="5001491" cy="3512962"/>
            <a:chOff x="6206833" y="3011055"/>
            <a:chExt cx="5001491" cy="351296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3E0617-1965-1820-FDD2-102DFCE627DF}"/>
                </a:ext>
              </a:extLst>
            </p:cNvPr>
            <p:cNvSpPr/>
            <p:nvPr/>
          </p:nvSpPr>
          <p:spPr>
            <a:xfrm>
              <a:off x="6206833" y="3011055"/>
              <a:ext cx="637310" cy="3512962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DFF5BC-65B1-6721-7564-489ED8FBC3CE}"/>
                </a:ext>
              </a:extLst>
            </p:cNvPr>
            <p:cNvSpPr/>
            <p:nvPr/>
          </p:nvSpPr>
          <p:spPr>
            <a:xfrm>
              <a:off x="10571014" y="3011055"/>
              <a:ext cx="637310" cy="3512962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Caret Right with solid fill">
              <a:extLst>
                <a:ext uri="{FF2B5EF4-FFF2-40B4-BE49-F238E27FC236}">
                  <a16:creationId xmlns:a16="http://schemas.microsoft.com/office/drawing/2014/main" id="{CD63F013-FC47-9497-64FA-952A39A09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8206743" y="4148423"/>
              <a:ext cx="1001670" cy="10016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070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553101" y="230255"/>
            <a:ext cx="9595110" cy="7588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33" tIns="109733" rIns="109733" bIns="91433" rtlCol="0" anchor="ctr" anchorCtr="0">
            <a:noAutofit/>
          </a:bodyPr>
          <a:lstStyle/>
          <a:p>
            <a:r>
              <a:rPr lang="en-GB" sz="4000">
                <a:latin typeface="Arial"/>
                <a:ea typeface="+mj-lt"/>
                <a:cs typeface="Arial"/>
              </a:rPr>
              <a:t>Implementation – DML</a:t>
            </a:r>
          </a:p>
        </p:txBody>
      </p:sp>
      <p:pic>
        <p:nvPicPr>
          <p:cNvPr id="2" name="Picture 1" descr="Data Standardization – OHDSI">
            <a:extLst>
              <a:ext uri="{FF2B5EF4-FFF2-40B4-BE49-F238E27FC236}">
                <a16:creationId xmlns:a16="http://schemas.microsoft.com/office/drawing/2014/main" id="{8D029CA9-649C-D578-6285-A0E2B2244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745" y="282763"/>
            <a:ext cx="2751273" cy="700169"/>
          </a:xfrm>
          <a:prstGeom prst="rect">
            <a:avLst/>
          </a:prstGeom>
        </p:spPr>
      </p:pic>
      <p:pic>
        <p:nvPicPr>
          <p:cNvPr id="4" name="Content Placeholder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9720754-386E-09A4-A613-A53D7E9CD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01" y="1183372"/>
            <a:ext cx="6254723" cy="3521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tickers with text and heart symbols&#10;&#10;Description automatically generated">
            <a:extLst>
              <a:ext uri="{FF2B5EF4-FFF2-40B4-BE49-F238E27FC236}">
                <a16:creationId xmlns:a16="http://schemas.microsoft.com/office/drawing/2014/main" id="{3BA54665-2059-EBDC-E706-7380059601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65" t="21965" r="50009" b="21890"/>
          <a:stretch/>
        </p:blipFill>
        <p:spPr>
          <a:xfrm>
            <a:off x="7642860" y="2119516"/>
            <a:ext cx="1293523" cy="150876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" name="Graphic 7" descr="Medicine with solid fill">
            <a:extLst>
              <a:ext uri="{FF2B5EF4-FFF2-40B4-BE49-F238E27FC236}">
                <a16:creationId xmlns:a16="http://schemas.microsoft.com/office/drawing/2014/main" id="{E8EE2CC6-D5ED-107F-45B6-C8F7ECB984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9062" y="2486831"/>
            <a:ext cx="914400" cy="914400"/>
          </a:xfrm>
          <a:prstGeom prst="rect">
            <a:avLst/>
          </a:prstGeom>
        </p:spPr>
      </p:pic>
      <p:pic>
        <p:nvPicPr>
          <p:cNvPr id="13" name="Picture 12" descr="A stickers with text and heart symbols&#10;&#10;Description automatically generated">
            <a:extLst>
              <a:ext uri="{FF2B5EF4-FFF2-40B4-BE49-F238E27FC236}">
                <a16:creationId xmlns:a16="http://schemas.microsoft.com/office/drawing/2014/main" id="{7F92F64A-2C7A-411D-3902-D32969FCA8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9" t="21652" r="4565" b="22203"/>
          <a:stretch/>
        </p:blipFill>
        <p:spPr>
          <a:xfrm>
            <a:off x="9879948" y="2116455"/>
            <a:ext cx="1293524" cy="150876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22B3597-3EA0-6CE5-499B-FBCC1AC5CFED}"/>
              </a:ext>
            </a:extLst>
          </p:cNvPr>
          <p:cNvSpPr/>
          <p:nvPr/>
        </p:nvSpPr>
        <p:spPr>
          <a:xfrm>
            <a:off x="1085309" y="4042864"/>
            <a:ext cx="1638201" cy="29278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0018E5-BA54-E64A-8505-D10EC3372680}"/>
              </a:ext>
            </a:extLst>
          </p:cNvPr>
          <p:cNvSpPr/>
          <p:nvPr/>
        </p:nvSpPr>
        <p:spPr>
          <a:xfrm>
            <a:off x="3014133" y="2549448"/>
            <a:ext cx="3166534" cy="87955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FDCE0B-D75C-CC03-F50C-54D15B52F70A}"/>
              </a:ext>
            </a:extLst>
          </p:cNvPr>
          <p:cNvGrpSpPr/>
          <p:nvPr/>
        </p:nvGrpSpPr>
        <p:grpSpPr>
          <a:xfrm>
            <a:off x="1481667" y="1659079"/>
            <a:ext cx="2472266" cy="2214910"/>
            <a:chOff x="1481667" y="1659079"/>
            <a:chExt cx="2472266" cy="22149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880502D-C93B-C125-D9AF-142BE243D562}"/>
                </a:ext>
              </a:extLst>
            </p:cNvPr>
            <p:cNvSpPr/>
            <p:nvPr/>
          </p:nvSpPr>
          <p:spPr>
            <a:xfrm>
              <a:off x="1481667" y="3519245"/>
              <a:ext cx="2472266" cy="354744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FA37F48-255F-1E1D-0772-321E8588A829}"/>
                </a:ext>
              </a:extLst>
            </p:cNvPr>
            <p:cNvCxnSpPr/>
            <p:nvPr/>
          </p:nvCxnSpPr>
          <p:spPr>
            <a:xfrm>
              <a:off x="1481667" y="1667933"/>
              <a:ext cx="233680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rrow: Up 23">
              <a:extLst>
                <a:ext uri="{FF2B5EF4-FFF2-40B4-BE49-F238E27FC236}">
                  <a16:creationId xmlns:a16="http://schemas.microsoft.com/office/drawing/2014/main" id="{D2E799A8-8618-3500-3093-29EBF2D03FCD}"/>
                </a:ext>
              </a:extLst>
            </p:cNvPr>
            <p:cNvSpPr/>
            <p:nvPr/>
          </p:nvSpPr>
          <p:spPr>
            <a:xfrm rot="1497979">
              <a:off x="2471717" y="1659079"/>
              <a:ext cx="193481" cy="1819926"/>
            </a:xfrm>
            <a:prstGeom prst="upArrow">
              <a:avLst>
                <a:gd name="adj1" fmla="val 25192"/>
                <a:gd name="adj2" fmla="val 82758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D8386D8-9CC7-5E02-C57C-938099D2DE4B}"/>
              </a:ext>
            </a:extLst>
          </p:cNvPr>
          <p:cNvGrpSpPr/>
          <p:nvPr/>
        </p:nvGrpSpPr>
        <p:grpSpPr>
          <a:xfrm>
            <a:off x="1194763" y="5013438"/>
            <a:ext cx="9331947" cy="1423724"/>
            <a:chOff x="548001" y="5115166"/>
            <a:chExt cx="9331947" cy="1423724"/>
          </a:xfrm>
        </p:grpSpPr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0A46F7F-3C14-0714-4295-138FDBA8AF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1631" b="24251"/>
            <a:stretch/>
          </p:blipFill>
          <p:spPr>
            <a:xfrm>
              <a:off x="6645658" y="5115166"/>
              <a:ext cx="3234290" cy="1423724"/>
            </a:xfrm>
            <a:prstGeom prst="rect">
              <a:avLst/>
            </a:prstGeom>
          </p:spPr>
        </p:pic>
        <p:pic>
          <p:nvPicPr>
            <p:cNvPr id="27" name="Picture 2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9C9F358-454B-4C20-D2DC-8C4531A5C1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46233" b="24251"/>
            <a:stretch/>
          </p:blipFill>
          <p:spPr>
            <a:xfrm>
              <a:off x="548001" y="5115166"/>
              <a:ext cx="6129890" cy="1423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02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673171" y="255655"/>
            <a:ext cx="2402535" cy="7588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33" tIns="109733" rIns="109733" bIns="91433" rtlCol="0" anchor="ctr" anchorCtr="0">
            <a:noAutofit/>
          </a:bodyPr>
          <a:lstStyle/>
          <a:p>
            <a:r>
              <a:rPr lang="en-GB" sz="4000">
                <a:latin typeface="Arial"/>
                <a:ea typeface="+mj-lt"/>
                <a:cs typeface="Arial"/>
              </a:rPr>
              <a:t>Results</a:t>
            </a:r>
          </a:p>
        </p:txBody>
      </p:sp>
      <p:pic>
        <p:nvPicPr>
          <p:cNvPr id="2" name="Picture 1" descr="Data Standardization – OHDSI">
            <a:extLst>
              <a:ext uri="{FF2B5EF4-FFF2-40B4-BE49-F238E27FC236}">
                <a16:creationId xmlns:a16="http://schemas.microsoft.com/office/drawing/2014/main" id="{8D029CA9-649C-D578-6285-A0E2B2244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745" y="282763"/>
            <a:ext cx="2751273" cy="70016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714692-39EF-0545-4436-4FEB92B4D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089165"/>
              </p:ext>
            </p:extLst>
          </p:nvPr>
        </p:nvGraphicFramePr>
        <p:xfrm>
          <a:off x="5491792" y="2028817"/>
          <a:ext cx="5574141" cy="3303905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2133063">
                  <a:extLst>
                    <a:ext uri="{9D8B030D-6E8A-4147-A177-3AD203B41FA5}">
                      <a16:colId xmlns:a16="http://schemas.microsoft.com/office/drawing/2014/main" val="1263341378"/>
                    </a:ext>
                  </a:extLst>
                </a:gridCol>
                <a:gridCol w="619110">
                  <a:extLst>
                    <a:ext uri="{9D8B030D-6E8A-4147-A177-3AD203B41FA5}">
                      <a16:colId xmlns:a16="http://schemas.microsoft.com/office/drawing/2014/main" val="535926217"/>
                    </a:ext>
                  </a:extLst>
                </a:gridCol>
                <a:gridCol w="1789645">
                  <a:extLst>
                    <a:ext uri="{9D8B030D-6E8A-4147-A177-3AD203B41FA5}">
                      <a16:colId xmlns:a16="http://schemas.microsoft.com/office/drawing/2014/main" val="1862119365"/>
                    </a:ext>
                  </a:extLst>
                </a:gridCol>
                <a:gridCol w="1032323">
                  <a:extLst>
                    <a:ext uri="{9D8B030D-6E8A-4147-A177-3AD203B41FA5}">
                      <a16:colId xmlns:a16="http://schemas.microsoft.com/office/drawing/2014/main" val="3087718287"/>
                    </a:ext>
                  </a:extLst>
                </a:gridCol>
              </a:tblGrid>
              <a:tr h="377825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</a:rPr>
                        <a:t>TABLE_NAME</a:t>
                      </a:r>
                      <a:endParaRPr lang="en-US" sz="1600" b="1">
                        <a:effectLst/>
                        <a:latin typeface="+mn-lt"/>
                      </a:endParaRPr>
                    </a:p>
                  </a:txBody>
                  <a:tcPr marL="66376" marR="7375" marT="7375" marB="4425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</a:rPr>
                        <a:t>Cols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6376" marR="7375" marT="7375" marB="4425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</a:rPr>
                        <a:t>Patients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6376" marR="7375" marT="7375" marB="4425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</a:rPr>
                        <a:t>Concept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6376" marR="7375" marT="7375" marB="4425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021688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Person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6376" marR="7375" marT="7375" marB="4425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375" marR="66376" marT="7375" marB="4425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789,000+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375" marR="66376" marT="7375" marB="4425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375" marR="66376" marT="7375" marB="4425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300983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Procedure_Occurrence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6376" marR="7375" marT="7375" marB="44251" anchor="ctr"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375" marR="66376" marT="7375" marB="44251" anchor="ctr"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242,580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375" marR="66376" marT="7375" marB="44251" anchor="ctr"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30,328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375" marR="66376" marT="7375" marB="44251" anchor="ctr"/>
                </a:tc>
                <a:extLst>
                  <a:ext uri="{0D108BD9-81ED-4DB2-BD59-A6C34878D82A}">
                    <a16:rowId xmlns:a16="http://schemas.microsoft.com/office/drawing/2014/main" val="17720954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err="1">
                          <a:effectLst/>
                        </a:rPr>
                        <a:t>Visit_Occurrence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6376" marR="7375" marT="7375" marB="44251" anchor="ctr"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375" marR="66376" marT="7375" marB="44251" anchor="ctr"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338,444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375" marR="66376" marT="7375" marB="44251" anchor="ctr"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375" marR="66376" marT="7375" marB="44251" anchor="ctr"/>
                </a:tc>
                <a:extLst>
                  <a:ext uri="{0D108BD9-81ED-4DB2-BD59-A6C34878D82A}">
                    <a16:rowId xmlns:a16="http://schemas.microsoft.com/office/drawing/2014/main" val="70314824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Measurement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6376" marR="7375" marT="7375" marB="44251" anchor="ctr"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375" marR="66376" marT="7375" marB="44251" anchor="ctr"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255,640</a:t>
                      </a:r>
                    </a:p>
                  </a:txBody>
                  <a:tcPr marL="7375" marR="66376" marT="7375" marB="44251" anchor="ctr"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16,618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375" marR="66376" marT="7375" marB="44251" anchor="ctr"/>
                </a:tc>
                <a:extLst>
                  <a:ext uri="{0D108BD9-81ED-4DB2-BD59-A6C34878D82A}">
                    <a16:rowId xmlns:a16="http://schemas.microsoft.com/office/drawing/2014/main" val="33014354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Observation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6376" marR="7375" marT="7375" marB="44251" anchor="ctr"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375" marR="66376" marT="7375" marB="44251" anchor="ctr"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139,573 – 1,891</a:t>
                      </a:r>
                    </a:p>
                  </a:txBody>
                  <a:tcPr marL="7375" marR="66376" marT="7375" marB="44251" anchor="ctr"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5,714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375" marR="66376" marT="7375" marB="44251" anchor="ctr"/>
                </a:tc>
                <a:extLst>
                  <a:ext uri="{0D108BD9-81ED-4DB2-BD59-A6C34878D82A}">
                    <a16:rowId xmlns:a16="http://schemas.microsoft.com/office/drawing/2014/main" val="222085887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Drug_exposure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6376" marR="7375" marT="7375" marB="44251" anchor="ctr"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375" marR="66376" marT="7375" marB="44251" anchor="ctr"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239,740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375" marR="66376" marT="7375" marB="44251" anchor="ctr"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29,865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375" marR="66376" marT="7375" marB="44251" anchor="ctr"/>
                </a:tc>
                <a:extLst>
                  <a:ext uri="{0D108BD9-81ED-4DB2-BD59-A6C34878D82A}">
                    <a16:rowId xmlns:a16="http://schemas.microsoft.com/office/drawing/2014/main" val="119390286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Condition_Occurrence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6376" marR="7375" marT="7375" marB="44251" anchor="ctr"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375" marR="66376" marT="7375" marB="44251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254,700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375" marR="66376" marT="7375" marB="44251" anchor="ctr"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25,638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375" marR="66376" marT="7375" marB="44251" anchor="ctr"/>
                </a:tc>
                <a:extLst>
                  <a:ext uri="{0D108BD9-81ED-4DB2-BD59-A6C34878D82A}">
                    <a16:rowId xmlns:a16="http://schemas.microsoft.com/office/drawing/2014/main" val="30300517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Device_exposure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6376" marR="7375" marT="7375" marB="44251" anchor="ctr"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375" marR="66376" marT="7375" marB="44251" anchor="ctr"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40,937 - 254</a:t>
                      </a:r>
                      <a:endParaRPr lang="en-US" sz="16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75" marR="66376" marT="7375" marB="44251" anchor="ctr"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3,323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7375" marR="66376" marT="7375" marB="44251" anchor="ctr"/>
                </a:tc>
                <a:extLst>
                  <a:ext uri="{0D108BD9-81ED-4DB2-BD59-A6C34878D82A}">
                    <a16:rowId xmlns:a16="http://schemas.microsoft.com/office/drawing/2014/main" val="6379162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9B841A6-3708-8366-EB79-5BC118095805}"/>
              </a:ext>
            </a:extLst>
          </p:cNvPr>
          <p:cNvSpPr txBox="1"/>
          <p:nvPr/>
        </p:nvSpPr>
        <p:spPr>
          <a:xfrm>
            <a:off x="997527" y="2166511"/>
            <a:ext cx="4350767" cy="19082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b="0">
                <a:effectLst/>
              </a:rPr>
              <a:t>Each table has at least 14 different features to </a:t>
            </a:r>
            <a:r>
              <a:rPr lang="en-US" sz="2000"/>
              <a:t>cover various aspects</a:t>
            </a:r>
            <a:endParaRPr lang="en-US" sz="2000" b="0">
              <a:effectLst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/>
              <a:t>Covers a wide range of patients and medical concepts</a:t>
            </a:r>
            <a:br>
              <a:rPr lang="en-US" b="0">
                <a:effectLst/>
              </a:rPr>
            </a:b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568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673171" y="255655"/>
            <a:ext cx="3797229" cy="7588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33" tIns="109733" rIns="109733" bIns="91433" rtlCol="0" anchor="ctr" anchorCtr="0">
            <a:noAutofit/>
          </a:bodyPr>
          <a:lstStyle/>
          <a:p>
            <a:r>
              <a:rPr lang="en-GB" sz="4000">
                <a:latin typeface="Arial"/>
                <a:ea typeface="+mj-lt"/>
                <a:cs typeface="Arial"/>
              </a:rPr>
              <a:t>Challenges</a:t>
            </a:r>
          </a:p>
        </p:txBody>
      </p:sp>
      <p:pic>
        <p:nvPicPr>
          <p:cNvPr id="2" name="Picture 1" descr="Data Standardization – OHDSI">
            <a:extLst>
              <a:ext uri="{FF2B5EF4-FFF2-40B4-BE49-F238E27FC236}">
                <a16:creationId xmlns:a16="http://schemas.microsoft.com/office/drawing/2014/main" id="{8D029CA9-649C-D578-6285-A0E2B2244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745" y="282763"/>
            <a:ext cx="2751273" cy="70016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6586AD-D230-94CF-C50B-031314C21303}"/>
              </a:ext>
            </a:extLst>
          </p:cNvPr>
          <p:cNvSpPr txBox="1">
            <a:spLocks/>
          </p:cNvSpPr>
          <p:nvPr/>
        </p:nvSpPr>
        <p:spPr>
          <a:xfrm>
            <a:off x="486949" y="151194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 lnSpcReduction="10000"/>
          </a:bodyPr>
          <a:lstStyle>
            <a:lvl1pPr marL="609585" lvl="0" indent="-304792" algn="l" defTabSz="914400" rtl="0" eaLnBrk="1" latinLnBrk="0" hangingPunct="1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304792" algn="l" defTabSz="914400" rtl="0" eaLnBrk="1" latinLnBrk="0" hangingPunct="1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ourier New"/>
              <a:buChar char="o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1000"/>
              </a:lnSpc>
              <a:spcBef>
                <a:spcPts val="933"/>
              </a:spcBef>
              <a:spcAft>
                <a:spcPts val="0"/>
              </a:spcAft>
              <a:buClr>
                <a:srgbClr val="2F5496"/>
              </a:buClr>
              <a:buSzPts val="14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1000"/>
              </a:lnSpc>
              <a:spcBef>
                <a:spcPts val="933"/>
              </a:spcBef>
              <a:spcAft>
                <a:spcPts val="0"/>
              </a:spcAft>
              <a:buClr>
                <a:srgbClr val="2F5496"/>
              </a:buClr>
              <a:buSzPts val="14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1000"/>
              </a:lnSpc>
              <a:spcBef>
                <a:spcPts val="933"/>
              </a:spcBef>
              <a:spcAft>
                <a:spcPts val="0"/>
              </a:spcAft>
              <a:buClr>
                <a:srgbClr val="2F5496"/>
              </a:buClr>
              <a:buSzPts val="14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1000"/>
              </a:lnSpc>
              <a:spcBef>
                <a:spcPts val="933"/>
              </a:spcBef>
              <a:spcAft>
                <a:spcPts val="0"/>
              </a:spcAft>
              <a:buClr>
                <a:srgbClr val="2F5496"/>
              </a:buClr>
              <a:buSzPts val="14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1365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Security of the data</a:t>
            </a:r>
            <a:endParaRPr lang="en-US"/>
          </a:p>
          <a:p>
            <a:pPr marL="1370965" lvl="1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>
                <a:ea typeface="Calibri"/>
                <a:cs typeface="Calibri"/>
              </a:rPr>
              <a:t>Generate synthetic data</a:t>
            </a:r>
            <a:endParaRPr lang="en-US">
              <a:ea typeface="Calibri"/>
              <a:cs typeface="Calibri"/>
            </a:endParaRPr>
          </a:p>
          <a:p>
            <a:pPr marL="761365" indent="-45720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Generating synthetic data with meaningful information</a:t>
            </a:r>
          </a:p>
          <a:p>
            <a:pPr marL="1370965" lvl="1" indent="-457200">
              <a:buFont typeface="Arial" panose="020B0604020202020204" pitchFamily="34" charset="0"/>
              <a:buChar char="•"/>
            </a:pPr>
            <a:r>
              <a:rPr lang="en-US" sz="2000">
                <a:ea typeface="Calibri"/>
                <a:cs typeface="Calibri"/>
              </a:rPr>
              <a:t>Explore All of Us [6] and Athena [5] first to understand relationship between data and tables.</a:t>
            </a:r>
          </a:p>
          <a:p>
            <a:pPr marL="761365" indent="-457200"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Creating DDL following similar schema of Common data model</a:t>
            </a:r>
          </a:p>
          <a:p>
            <a:pPr marL="1370965" lvl="1" indent="-457200">
              <a:buFont typeface="Arial" panose="020B0604020202020204" pitchFamily="34" charset="0"/>
              <a:buChar char="•"/>
            </a:pPr>
            <a:r>
              <a:rPr lang="en-US" sz="2000">
                <a:ea typeface="Calibri"/>
                <a:cs typeface="Calibri"/>
              </a:rPr>
              <a:t>Get help from GitHub [2]</a:t>
            </a:r>
          </a:p>
          <a:p>
            <a:pPr marL="761365" indent="-45720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Amount of the data -&gt; difficulties when performing certain queries</a:t>
            </a:r>
          </a:p>
          <a:p>
            <a:pPr marL="1370965" lvl="1" indent="-457200"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Only keep simple and necessary features of the table</a:t>
            </a:r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98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673171" y="255655"/>
            <a:ext cx="3797229" cy="7588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33" tIns="109733" rIns="109733" bIns="91433" rtlCol="0" anchor="ctr" anchorCtr="0">
            <a:noAutofit/>
          </a:bodyPr>
          <a:lstStyle/>
          <a:p>
            <a:r>
              <a:rPr lang="en-GB" sz="4000">
                <a:latin typeface="Arial"/>
                <a:ea typeface="+mj-lt"/>
                <a:cs typeface="Arial"/>
              </a:rPr>
              <a:t>Conclusions</a:t>
            </a:r>
          </a:p>
        </p:txBody>
      </p:sp>
      <p:pic>
        <p:nvPicPr>
          <p:cNvPr id="2" name="Picture 1" descr="Data Standardization – OHDSI">
            <a:extLst>
              <a:ext uri="{FF2B5EF4-FFF2-40B4-BE49-F238E27FC236}">
                <a16:creationId xmlns:a16="http://schemas.microsoft.com/office/drawing/2014/main" id="{8D029CA9-649C-D578-6285-A0E2B2244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745" y="282763"/>
            <a:ext cx="2751273" cy="70016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6586AD-D230-94CF-C50B-031314C21303}"/>
              </a:ext>
            </a:extLst>
          </p:cNvPr>
          <p:cNvSpPr txBox="1">
            <a:spLocks/>
          </p:cNvSpPr>
          <p:nvPr/>
        </p:nvSpPr>
        <p:spPr>
          <a:xfrm>
            <a:off x="486949" y="1511949"/>
            <a:ext cx="10515600" cy="253357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lvl1pPr marL="609585" lvl="0" indent="-304792" algn="l" defTabSz="914400" rtl="0" eaLnBrk="1" latinLnBrk="0" hangingPunct="1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304792" algn="l" defTabSz="914400" rtl="0" eaLnBrk="1" latinLnBrk="0" hangingPunct="1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ourier New"/>
              <a:buChar char="o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1000"/>
              </a:lnSpc>
              <a:spcBef>
                <a:spcPts val="933"/>
              </a:spcBef>
              <a:spcAft>
                <a:spcPts val="0"/>
              </a:spcAft>
              <a:buClr>
                <a:srgbClr val="2F5496"/>
              </a:buClr>
              <a:buSzPts val="14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1000"/>
              </a:lnSpc>
              <a:spcBef>
                <a:spcPts val="933"/>
              </a:spcBef>
              <a:spcAft>
                <a:spcPts val="0"/>
              </a:spcAft>
              <a:buClr>
                <a:srgbClr val="2F5496"/>
              </a:buClr>
              <a:buSzPts val="14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1000"/>
              </a:lnSpc>
              <a:spcBef>
                <a:spcPts val="933"/>
              </a:spcBef>
              <a:spcAft>
                <a:spcPts val="0"/>
              </a:spcAft>
              <a:buClr>
                <a:srgbClr val="2F5496"/>
              </a:buClr>
              <a:buSzPts val="14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1000"/>
              </a:lnSpc>
              <a:spcBef>
                <a:spcPts val="933"/>
              </a:spcBef>
              <a:spcAft>
                <a:spcPts val="0"/>
              </a:spcAft>
              <a:buClr>
                <a:srgbClr val="2F5496"/>
              </a:buClr>
              <a:buSzPts val="14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1993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The advantages of all of us:</a:t>
            </a:r>
          </a:p>
          <a:p>
            <a:pPr marL="1371578" lvl="1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ea typeface="Calibri"/>
                <a:cs typeface="Calibri"/>
              </a:rPr>
              <a:t>Patient count and data tables enhance research insights across multiple dimensions.</a:t>
            </a:r>
          </a:p>
          <a:p>
            <a:pPr marL="1371578" lvl="1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D0D0D"/>
                </a:solidFill>
                <a:latin typeface="Söhne"/>
              </a:rPr>
              <a:t>C</a:t>
            </a: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oncept and data tables unveil complex relationships in clinical data analysis.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45501A1-1E6A-069A-F40A-6FAF3EA20E97}"/>
              </a:ext>
            </a:extLst>
          </p:cNvPr>
          <p:cNvSpPr txBox="1">
            <a:spLocks/>
          </p:cNvSpPr>
          <p:nvPr/>
        </p:nvSpPr>
        <p:spPr>
          <a:xfrm>
            <a:off x="486949" y="3904652"/>
            <a:ext cx="10515600" cy="15986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lvl1pPr marL="609585" lvl="0" indent="-304792" algn="l" defTabSz="914400" rtl="0" eaLnBrk="1" latinLnBrk="0" hangingPunct="1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304792" algn="l" defTabSz="914400" rtl="0" eaLnBrk="1" latinLnBrk="0" hangingPunct="1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ourier New"/>
              <a:buChar char="o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1000"/>
              </a:lnSpc>
              <a:spcBef>
                <a:spcPts val="933"/>
              </a:spcBef>
              <a:spcAft>
                <a:spcPts val="0"/>
              </a:spcAft>
              <a:buClr>
                <a:srgbClr val="2F5496"/>
              </a:buClr>
              <a:buSzPts val="14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1000"/>
              </a:lnSpc>
              <a:spcBef>
                <a:spcPts val="933"/>
              </a:spcBef>
              <a:spcAft>
                <a:spcPts val="0"/>
              </a:spcAft>
              <a:buClr>
                <a:srgbClr val="2F5496"/>
              </a:buClr>
              <a:buSzPts val="14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1000"/>
              </a:lnSpc>
              <a:spcBef>
                <a:spcPts val="933"/>
              </a:spcBef>
              <a:spcAft>
                <a:spcPts val="0"/>
              </a:spcAft>
              <a:buClr>
                <a:srgbClr val="2F5496"/>
              </a:buClr>
              <a:buSzPts val="14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1000"/>
              </a:lnSpc>
              <a:spcBef>
                <a:spcPts val="933"/>
              </a:spcBef>
              <a:spcAft>
                <a:spcPts val="0"/>
              </a:spcAft>
              <a:buClr>
                <a:srgbClr val="2F5496"/>
              </a:buClr>
              <a:buSzPts val="14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1993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Inter"/>
                <a:ea typeface="Calibri"/>
                <a:cs typeface="Calibri"/>
              </a:rPr>
              <a:t>Future work:</a:t>
            </a:r>
          </a:p>
          <a:p>
            <a:pPr marL="1371578" lvl="1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D0D0D"/>
                </a:solidFill>
                <a:latin typeface="Söhne"/>
              </a:rPr>
              <a:t>Figure out more tables to get extra information in the data.</a:t>
            </a:r>
          </a:p>
          <a:p>
            <a:pPr marL="1371578" lvl="1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D0D0D"/>
                </a:solidFill>
                <a:latin typeface="Söhne"/>
              </a:rPr>
              <a:t>With medical knowledge, generate more meaningful dataset.</a:t>
            </a:r>
          </a:p>
          <a:p>
            <a:pPr marL="761993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339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673171" y="255655"/>
            <a:ext cx="3797229" cy="7588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33" tIns="109733" rIns="109733" bIns="91433" rtlCol="0" anchor="ctr" anchorCtr="0">
            <a:noAutofit/>
          </a:bodyPr>
          <a:lstStyle/>
          <a:p>
            <a:r>
              <a:rPr lang="en-US" sz="400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GB" sz="4000">
              <a:latin typeface="Arial" panose="020B0604020202020204" pitchFamily="34" charset="0"/>
              <a:ea typeface="+mj-lt"/>
              <a:cs typeface="Arial" panose="020B0604020202020204" pitchFamily="34" charset="0"/>
            </a:endParaRPr>
          </a:p>
        </p:txBody>
      </p:sp>
      <p:pic>
        <p:nvPicPr>
          <p:cNvPr id="2" name="Picture 1" descr="Data Standardization – OHDSI">
            <a:extLst>
              <a:ext uri="{FF2B5EF4-FFF2-40B4-BE49-F238E27FC236}">
                <a16:creationId xmlns:a16="http://schemas.microsoft.com/office/drawing/2014/main" id="{8D029CA9-649C-D578-6285-A0E2B2244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745" y="282763"/>
            <a:ext cx="2751273" cy="7001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D138B-D217-3B64-422E-91075D372480}"/>
              </a:ext>
            </a:extLst>
          </p:cNvPr>
          <p:cNvSpPr txBox="1">
            <a:spLocks/>
          </p:cNvSpPr>
          <p:nvPr/>
        </p:nvSpPr>
        <p:spPr>
          <a:xfrm>
            <a:off x="673171" y="1548533"/>
            <a:ext cx="10515600" cy="45289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 fontScale="62500" lnSpcReduction="20000"/>
          </a:bodyPr>
          <a:lstStyle>
            <a:lvl1pPr marL="609585" lvl="0" indent="-304792" algn="l" defTabSz="914400" rtl="0" eaLnBrk="1" latinLnBrk="0" hangingPunct="1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304792" algn="l" defTabSz="914400" rtl="0" eaLnBrk="1" latinLnBrk="0" hangingPunct="1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ourier New"/>
              <a:buChar char="o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1000"/>
              </a:lnSpc>
              <a:spcBef>
                <a:spcPts val="933"/>
              </a:spcBef>
              <a:spcAft>
                <a:spcPts val="0"/>
              </a:spcAft>
              <a:buClr>
                <a:srgbClr val="2F5496"/>
              </a:buClr>
              <a:buSzPts val="14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1000"/>
              </a:lnSpc>
              <a:spcBef>
                <a:spcPts val="933"/>
              </a:spcBef>
              <a:spcAft>
                <a:spcPts val="0"/>
              </a:spcAft>
              <a:buClr>
                <a:srgbClr val="2F5496"/>
              </a:buClr>
              <a:buSzPts val="14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1000"/>
              </a:lnSpc>
              <a:spcBef>
                <a:spcPts val="933"/>
              </a:spcBef>
              <a:spcAft>
                <a:spcPts val="0"/>
              </a:spcAft>
              <a:buClr>
                <a:srgbClr val="2F5496"/>
              </a:buClr>
              <a:buSzPts val="14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1000"/>
              </a:lnSpc>
              <a:spcBef>
                <a:spcPts val="933"/>
              </a:spcBef>
              <a:spcAft>
                <a:spcPts val="0"/>
              </a:spcAft>
              <a:buClr>
                <a:srgbClr val="2F5496"/>
              </a:buClr>
              <a:buSzPts val="14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41070" indent="-514350">
              <a:lnSpc>
                <a:spcPct val="140000"/>
              </a:lnSpc>
              <a:spcBef>
                <a:spcPts val="1200"/>
              </a:spcBef>
              <a:buAutoNum type="arabicPeriod"/>
            </a:pPr>
            <a:r>
              <a:rPr lang="en-US">
                <a:solidFill>
                  <a:srgbClr val="0D0D0D"/>
                </a:solidFill>
                <a:ea typeface="+mn-lt"/>
                <a:cs typeface="+mn-lt"/>
              </a:rPr>
              <a:t>M. </a:t>
            </a:r>
            <a:r>
              <a:rPr lang="en-US" err="1">
                <a:solidFill>
                  <a:srgbClr val="0D0D0D"/>
                </a:solidFill>
                <a:ea typeface="+mn-lt"/>
                <a:cs typeface="+mn-lt"/>
              </a:rPr>
              <a:t>Kazijevs</a:t>
            </a:r>
            <a:r>
              <a:rPr lang="en-US">
                <a:solidFill>
                  <a:srgbClr val="0D0D0D"/>
                </a:solidFill>
                <a:ea typeface="+mn-lt"/>
                <a:cs typeface="+mn-lt"/>
              </a:rPr>
              <a:t> and M. D. Samad, "Deep imputation of missing values in time series health data: A review with benchmarking," Journal of Biomedical Informatics, vol. 2023, Art. no. 104440.</a:t>
            </a:r>
            <a:endParaRPr lang="en-US">
              <a:solidFill>
                <a:srgbClr val="0D0D0D"/>
              </a:solidFill>
              <a:latin typeface="Söhne"/>
            </a:endParaRPr>
          </a:p>
          <a:p>
            <a:pPr marL="941070" indent="-514350" algn="l">
              <a:lnSpc>
                <a:spcPct val="140000"/>
              </a:lnSpc>
              <a:spcBef>
                <a:spcPts val="1200"/>
              </a:spcBef>
              <a:buAutoNum type="arabicPeriod"/>
            </a:pPr>
            <a:r>
              <a:rPr lang="en-US" b="0" i="0" u="none" strike="noStrike">
                <a:solidFill>
                  <a:srgbClr val="0D0D0D"/>
                </a:solidFill>
                <a:effectLst/>
                <a:latin typeface="Söhn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OHDSI/CommonDataModel</a:t>
            </a: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OHDSI/</a:t>
            </a:r>
            <a:r>
              <a:rPr lang="en-US" b="0" i="0" err="1">
                <a:solidFill>
                  <a:srgbClr val="0D0D0D"/>
                </a:solidFill>
                <a:effectLst/>
                <a:latin typeface="Söhne"/>
              </a:rPr>
              <a:t>CommonDataModel</a:t>
            </a: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. (n.d.). GitHub. Retrieved from </a:t>
            </a:r>
            <a:r>
              <a:rPr lang="en-US" b="0" i="0" u="none" strike="noStrike">
                <a:solidFill>
                  <a:srgbClr val="0D0D0D"/>
                </a:solidFill>
                <a:effectLst/>
                <a:latin typeface="Söhne"/>
                <a:hlinkClick r:id="rId4"/>
              </a:rPr>
              <a:t>https://github.com/OHDSI/CommonDataModel</a:t>
            </a:r>
            <a:endParaRPr lang="en-US" b="0" i="0">
              <a:solidFill>
                <a:srgbClr val="0D0D0D"/>
              </a:solidFill>
              <a:effectLst/>
              <a:latin typeface="Söhne"/>
            </a:endParaRPr>
          </a:p>
          <a:p>
            <a:pPr marL="941070" indent="-514350" algn="l">
              <a:lnSpc>
                <a:spcPct val="14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b="0" i="0" u="none" strike="noStrike">
                <a:solidFill>
                  <a:srgbClr val="0D0D0D"/>
                </a:solidFill>
                <a:effectLst/>
                <a:latin typeface="Söhne"/>
                <a:hlinkClick r:id="rId5"/>
              </a:rPr>
              <a:t>Atlas – OHDSI</a:t>
            </a:r>
            <a:r>
              <a:rPr lang="en-US" b="0" i="0" u="none" strike="noStrike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OHDSI. (n.d.). Atlas. Retrieved from </a:t>
            </a:r>
            <a:r>
              <a:rPr lang="en-US" b="0" i="0" u="none" strike="noStrike">
                <a:solidFill>
                  <a:srgbClr val="0D0D0D"/>
                </a:solidFill>
                <a:effectLst/>
                <a:latin typeface="Söhne"/>
                <a:hlinkClick r:id="rId5"/>
              </a:rPr>
              <a:t>https://atlas-demo.ohdsi.org/#/home</a:t>
            </a:r>
            <a:endParaRPr lang="en-US" b="0" i="0">
              <a:solidFill>
                <a:srgbClr val="0D0D0D"/>
              </a:solidFill>
              <a:effectLst/>
              <a:latin typeface="Söhne"/>
            </a:endParaRPr>
          </a:p>
          <a:p>
            <a:pPr marL="941070" indent="-514350" algn="l">
              <a:lnSpc>
                <a:spcPct val="14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Athena. (n.d.). OHDSI. Retrieved from </a:t>
            </a:r>
            <a:r>
              <a:rPr lang="en-US" b="0" i="0" u="none" strike="noStrike">
                <a:solidFill>
                  <a:srgbClr val="0D0D0D"/>
                </a:solidFill>
                <a:effectLst/>
                <a:latin typeface="Söhne"/>
              </a:rPr>
              <a:t>https://www.ohdsi.org/athena/</a:t>
            </a:r>
            <a:endParaRPr lang="en-US" b="0" i="0">
              <a:solidFill>
                <a:srgbClr val="0D0D0D"/>
              </a:solidFill>
              <a:effectLst/>
              <a:latin typeface="Söhne"/>
            </a:endParaRPr>
          </a:p>
          <a:p>
            <a:pPr marL="941070" indent="-514350" algn="l">
              <a:lnSpc>
                <a:spcPct val="14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/>
              <a:t>OMOP Database. (n.d.). OHDSI. Retrieved from </a:t>
            </a:r>
            <a:r>
              <a:rPr lang="en-US">
                <a:hlinkClick r:id="rId6"/>
              </a:rPr>
              <a:t>https://www.ohdsi.org/omop-database/</a:t>
            </a:r>
            <a:endParaRPr lang="en-US"/>
          </a:p>
          <a:p>
            <a:pPr marL="941070" indent="-514350" algn="l">
              <a:lnSpc>
                <a:spcPct val="14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A. H. Ramirez et al., "The All of Us Research Program: data quality, utility, and diversity," </a:t>
            </a:r>
            <a:r>
              <a:rPr lang="en-US" b="0" i="1">
                <a:solidFill>
                  <a:srgbClr val="0D0D0D"/>
                </a:solidFill>
                <a:effectLst/>
                <a:latin typeface="Söhne"/>
              </a:rPr>
              <a:t>Patterns</a:t>
            </a:r>
            <a:r>
              <a:rPr lang="en-US" b="0" i="0">
                <a:solidFill>
                  <a:srgbClr val="0D0D0D"/>
                </a:solidFill>
                <a:effectLst/>
                <a:latin typeface="Söhne"/>
              </a:rPr>
              <a:t>, vol. 3, no. 8, 2022.</a:t>
            </a:r>
          </a:p>
          <a:p>
            <a:pPr marL="608965" indent="-304165"/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2559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sldNum" idx="12"/>
          </p:nvPr>
        </p:nvSpPr>
        <p:spPr>
          <a:xfrm>
            <a:off x="10738203" y="6388833"/>
            <a:ext cx="980000" cy="360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33" tIns="109733" rIns="109733" bIns="91433" rtlCol="0" anchor="b" anchorCtr="0">
            <a:noAutofit/>
          </a:bodyPr>
          <a:lstStyle/>
          <a:p>
            <a:fld id="{00000000-1234-1234-1234-123412341234}" type="slidenum">
              <a:rPr lang="en-GB"/>
              <a:pPr/>
              <a:t>2</a:t>
            </a:fld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630856" y="185676"/>
            <a:ext cx="7119600" cy="898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33" tIns="109733" rIns="109733" bIns="91433" rtlCol="0" anchor="ctr" anchorCtr="0">
            <a:noAutofit/>
          </a:bodyPr>
          <a:lstStyle/>
          <a:p>
            <a:r>
              <a:rPr lang="en-US">
                <a:latin typeface="Arial"/>
                <a:ea typeface="+mj-lt"/>
                <a:cs typeface="Arial"/>
                <a:sym typeface="Arial"/>
              </a:rPr>
              <a:t>Outline </a:t>
            </a:r>
            <a:endParaRPr lang="en-US"/>
          </a:p>
        </p:txBody>
      </p:sp>
      <p:pic>
        <p:nvPicPr>
          <p:cNvPr id="2" name="Picture 1" descr="Data Standardization – OHDSI">
            <a:extLst>
              <a:ext uri="{FF2B5EF4-FFF2-40B4-BE49-F238E27FC236}">
                <a16:creationId xmlns:a16="http://schemas.microsoft.com/office/drawing/2014/main" id="{8D029CA9-649C-D578-6285-A0E2B2244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745" y="282763"/>
            <a:ext cx="2751273" cy="7001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471EAA-C85D-5CC9-9AC5-6DEFEDFE0BED}"/>
              </a:ext>
            </a:extLst>
          </p:cNvPr>
          <p:cNvSpPr txBox="1"/>
          <p:nvPr/>
        </p:nvSpPr>
        <p:spPr>
          <a:xfrm>
            <a:off x="1126603" y="1509614"/>
            <a:ext cx="6096000" cy="394467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rgbClr val="000000"/>
                </a:solidFill>
                <a:effectLst/>
              </a:rPr>
              <a:t>Motivation</a:t>
            </a:r>
          </a:p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rgbClr val="000000"/>
                </a:solidFill>
                <a:effectLst/>
              </a:rPr>
              <a:t>Database Design</a:t>
            </a:r>
            <a:endParaRPr lang="en-US" sz="2400" b="0" i="0" u="none" strike="noStrike">
              <a:solidFill>
                <a:srgbClr val="000000"/>
              </a:solidFill>
              <a:effectLst/>
              <a:cs typeface="Calibri" panose="020F0502020204030204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rgbClr val="000000"/>
                </a:solidFill>
                <a:effectLst/>
              </a:rPr>
              <a:t>Implementation</a:t>
            </a:r>
            <a:endParaRPr lang="en-US" sz="2400" b="0" i="0" u="none" strike="noStrike">
              <a:solidFill>
                <a:srgbClr val="000000"/>
              </a:solidFill>
              <a:effectLst/>
              <a:cs typeface="Calibri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rgbClr val="000000"/>
                </a:solidFill>
                <a:effectLst/>
              </a:rPr>
              <a:t>Data Manipulation</a:t>
            </a:r>
            <a:endParaRPr lang="en-US" sz="2400" b="0" i="0" u="none" strike="noStrike">
              <a:solidFill>
                <a:srgbClr val="000000"/>
              </a:solidFill>
              <a:effectLst/>
              <a:cs typeface="Calibri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rgbClr val="000000"/>
                </a:solidFill>
                <a:effectLst/>
              </a:rPr>
              <a:t>Results</a:t>
            </a:r>
            <a:endParaRPr lang="en-US" sz="2400" b="0" i="0" u="none" strike="noStrike">
              <a:solidFill>
                <a:srgbClr val="000000"/>
              </a:solidFill>
              <a:effectLst/>
              <a:cs typeface="Calibri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rgbClr val="000000"/>
                </a:solidFill>
                <a:effectLst/>
              </a:rPr>
              <a:t>Challenges</a:t>
            </a:r>
            <a:endParaRPr lang="en-US" sz="2400" b="0" i="0" u="none" strike="noStrike">
              <a:solidFill>
                <a:srgbClr val="000000"/>
              </a:solidFill>
              <a:effectLst/>
              <a:cs typeface="Calibri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rgbClr val="000000"/>
                </a:solidFill>
                <a:effectLst/>
              </a:rPr>
              <a:t>Conclusions</a:t>
            </a:r>
            <a:endParaRPr lang="en-US" sz="2400" b="0" i="0" u="none" strike="noStrike">
              <a:solidFill>
                <a:srgbClr val="000000"/>
              </a:solidFill>
              <a:effectLst/>
              <a:cs typeface="Calibri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rgbClr val="000000"/>
                </a:solidFill>
                <a:effectLst/>
              </a:rPr>
              <a:t>References</a:t>
            </a:r>
            <a:endParaRPr lang="en-US" sz="2400" b="0" i="0" u="none" strike="noStrike">
              <a:solidFill>
                <a:srgbClr val="000000"/>
              </a:solidFill>
              <a:effectLst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8880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 descr="Tennessee State University (@TSUedu) / Twitter"/>
          <p:cNvPicPr preferRelativeResize="0"/>
          <p:nvPr/>
        </p:nvPicPr>
        <p:blipFill rotWithShape="1">
          <a:blip r:embed="rId3">
            <a:alphaModFix amt="85000"/>
          </a:blip>
          <a:srcRect t="33635" b="38377"/>
          <a:stretch/>
        </p:blipFill>
        <p:spPr>
          <a:xfrm>
            <a:off x="8333853" y="-17700"/>
            <a:ext cx="3858143" cy="1041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26"/>
          <p:cNvCxnSpPr/>
          <p:nvPr/>
        </p:nvCxnSpPr>
        <p:spPr>
          <a:xfrm flipH="1">
            <a:off x="0" y="1041678"/>
            <a:ext cx="12192000" cy="19647"/>
          </a:xfrm>
          <a:prstGeom prst="straightConnector1">
            <a:avLst/>
          </a:prstGeom>
          <a:noFill/>
          <a:ln w="476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26"/>
          <p:cNvSpPr txBox="1"/>
          <p:nvPr/>
        </p:nvSpPr>
        <p:spPr>
          <a:xfrm>
            <a:off x="269090" y="1972219"/>
            <a:ext cx="8005293" cy="134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33" tIns="109733" rIns="109733" bIns="91433" anchor="b" anchorCtr="0">
            <a:normAutofit/>
          </a:bodyPr>
          <a:lstStyle/>
          <a:p>
            <a:pPr algn="ctr"/>
            <a:r>
              <a:rPr lang="en-US" sz="5400">
                <a:solidFill>
                  <a:srgbClr val="2F5597"/>
                </a:solidFill>
                <a:latin typeface="Calibri"/>
                <a:ea typeface="+mn-lt"/>
                <a:cs typeface="Calibri"/>
              </a:rPr>
              <a:t>Thank you!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1244735" y="3696237"/>
            <a:ext cx="558784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lvl="1" algn="ctr"/>
            <a:r>
              <a:rPr lang="en-US" sz="3200">
                <a:solidFill>
                  <a:schemeClr val="dk1"/>
                </a:solidFill>
                <a:ea typeface="+mn-lt"/>
                <a:cs typeface="+mn-lt"/>
                <a:sym typeface="Meiryo"/>
              </a:rPr>
              <a:t>Questions?</a:t>
            </a:r>
            <a:endParaRPr lang="en-GB" sz="3200">
              <a:solidFill>
                <a:schemeClr val="dk1"/>
              </a:solidFill>
              <a:ea typeface="+mn-lt"/>
              <a:cs typeface="+mn-lt"/>
              <a:sym typeface="Meiryo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2227271" y="6187344"/>
            <a:ext cx="3759200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-US" sz="185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Aprill 22, 2024</a:t>
            </a:r>
            <a:endParaRPr sz="1867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9017" y="5964434"/>
            <a:ext cx="1712400" cy="602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6501" y="1012149"/>
            <a:ext cx="3938039" cy="5595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Data Standardization – OHDSI">
            <a:extLst>
              <a:ext uri="{FF2B5EF4-FFF2-40B4-BE49-F238E27FC236}">
                <a16:creationId xmlns:a16="http://schemas.microsoft.com/office/drawing/2014/main" id="{63A44C31-5A15-5996-AC4F-108362DA6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18" y="5913574"/>
            <a:ext cx="2743199" cy="695822"/>
          </a:xfrm>
          <a:prstGeom prst="rect">
            <a:avLst/>
          </a:prstGeom>
        </p:spPr>
      </p:pic>
      <p:cxnSp>
        <p:nvCxnSpPr>
          <p:cNvPr id="3" name="Google Shape;151;p26">
            <a:extLst>
              <a:ext uri="{FF2B5EF4-FFF2-40B4-BE49-F238E27FC236}">
                <a16:creationId xmlns:a16="http://schemas.microsoft.com/office/drawing/2014/main" id="{287E4F2B-8C37-30CD-ACBE-3F03DBBC2388}"/>
              </a:ext>
            </a:extLst>
          </p:cNvPr>
          <p:cNvCxnSpPr>
            <a:cxnSpLocks/>
          </p:cNvCxnSpPr>
          <p:nvPr/>
        </p:nvCxnSpPr>
        <p:spPr>
          <a:xfrm>
            <a:off x="8312021" y="-15791"/>
            <a:ext cx="7774" cy="6877645"/>
          </a:xfrm>
          <a:prstGeom prst="straightConnector1">
            <a:avLst/>
          </a:prstGeom>
          <a:noFill/>
          <a:ln w="476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00257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sldNum" idx="12"/>
          </p:nvPr>
        </p:nvSpPr>
        <p:spPr>
          <a:xfrm>
            <a:off x="10738203" y="6388833"/>
            <a:ext cx="980000" cy="360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33" tIns="109733" rIns="109733" bIns="91433" rtlCol="0" anchor="b" anchorCtr="0">
            <a:noAutofit/>
          </a:bodyPr>
          <a:lstStyle/>
          <a:p>
            <a:fld id="{00000000-1234-1234-1234-123412341234}" type="slidenum">
              <a:rPr lang="en-GB"/>
              <a:pPr/>
              <a:t>3</a:t>
            </a:fld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630856" y="185676"/>
            <a:ext cx="7119600" cy="898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33" tIns="109733" rIns="109733" bIns="91433" rtlCol="0" anchor="ctr" anchorCtr="0">
            <a:noAutofit/>
          </a:bodyPr>
          <a:lstStyle/>
          <a:p>
            <a:r>
              <a:rPr lang="en-US">
                <a:latin typeface="Arial"/>
                <a:ea typeface="Arial"/>
                <a:cs typeface="Arial"/>
                <a:sym typeface="Arial"/>
              </a:rPr>
              <a:t>Motivation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7"/>
          <p:cNvSpPr txBox="1"/>
          <p:nvPr/>
        </p:nvSpPr>
        <p:spPr>
          <a:xfrm>
            <a:off x="589132" y="1637638"/>
            <a:ext cx="5958834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503555" indent="-342900">
              <a:buSzPts val="1700"/>
              <a:buFont typeface="Arial" panose="020B0604020202020204" pitchFamily="34" charset="0"/>
              <a:buChar char="•"/>
            </a:pPr>
            <a:r>
              <a:rPr lang="en-US" sz="2400"/>
              <a:t>Know the </a:t>
            </a:r>
            <a:r>
              <a:rPr lang="en-US" sz="2400">
                <a:solidFill>
                  <a:srgbClr val="C00000"/>
                </a:solidFill>
              </a:rPr>
              <a:t>risk factors</a:t>
            </a:r>
            <a:r>
              <a:rPr lang="en-US" sz="2400"/>
              <a:t> for certain diseases</a:t>
            </a:r>
            <a:endParaRPr lang="en-US"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4887" y="1416621"/>
            <a:ext cx="2927981" cy="141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9BC0FB-2B26-0392-A2A5-AA72BE978AE3}"/>
              </a:ext>
            </a:extLst>
          </p:cNvPr>
          <p:cNvSpPr txBox="1"/>
          <p:nvPr/>
        </p:nvSpPr>
        <p:spPr>
          <a:xfrm>
            <a:off x="630856" y="2481250"/>
            <a:ext cx="692509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03555" indent="-342900">
              <a:buSzPts val="17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C00000"/>
                </a:solidFill>
              </a:rPr>
              <a:t>Investigate treatments</a:t>
            </a:r>
            <a:r>
              <a:rPr lang="en-US" sz="2400"/>
              <a:t> that work best for people of 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different backgrounds</a:t>
            </a:r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E0C5C0-BB7C-1E20-5326-F7DCDAFED34D}"/>
              </a:ext>
            </a:extLst>
          </p:cNvPr>
          <p:cNvSpPr txBox="1"/>
          <p:nvPr/>
        </p:nvSpPr>
        <p:spPr>
          <a:xfrm>
            <a:off x="590645" y="3632513"/>
            <a:ext cx="800853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03555" indent="-342900">
              <a:buSzPts val="17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Professionals </a:t>
            </a:r>
            <a:r>
              <a:rPr lang="en-US" sz="2400">
                <a:ea typeface="+mn-lt"/>
                <a:cs typeface="+mn-lt"/>
              </a:rPr>
              <a:t>can retrieve </a:t>
            </a:r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specific </a:t>
            </a:r>
            <a:r>
              <a:rPr lang="en-US" sz="2400">
                <a:solidFill>
                  <a:srgbClr val="C00000"/>
                </a:solidFill>
                <a:ea typeface="+mn-lt"/>
                <a:cs typeface="+mn-lt"/>
              </a:rPr>
              <a:t>subsets of data </a:t>
            </a:r>
            <a:r>
              <a:rPr lang="en-US" sz="2400">
                <a:ea typeface="+mn-lt"/>
                <a:cs typeface="+mn-lt"/>
              </a:rPr>
              <a:t>from the database </a:t>
            </a:r>
            <a:r>
              <a:rPr lang="en-US" sz="2000">
                <a:ea typeface="+mn-lt"/>
                <a:cs typeface="+mn-lt"/>
              </a:rPr>
              <a:t>(i.e., Deep imputation in time series data [1])</a:t>
            </a:r>
            <a:endParaRPr lang="en-US" sz="2000">
              <a:ea typeface="Calibri"/>
              <a:cs typeface="Calibri"/>
            </a:endParaRPr>
          </a:p>
        </p:txBody>
      </p:sp>
      <p:pic>
        <p:nvPicPr>
          <p:cNvPr id="2" name="Picture 1" descr="Data Standardization – OHDSI">
            <a:extLst>
              <a:ext uri="{FF2B5EF4-FFF2-40B4-BE49-F238E27FC236}">
                <a16:creationId xmlns:a16="http://schemas.microsoft.com/office/drawing/2014/main" id="{8D029CA9-649C-D578-6285-A0E2B2244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745" y="282763"/>
            <a:ext cx="2751273" cy="700169"/>
          </a:xfrm>
          <a:prstGeom prst="rect">
            <a:avLst/>
          </a:prstGeom>
        </p:spPr>
      </p:pic>
      <p:pic>
        <p:nvPicPr>
          <p:cNvPr id="4" name="Picture 3" descr="A circle with text and numbers&#10;&#10;Description automatically generated">
            <a:extLst>
              <a:ext uri="{FF2B5EF4-FFF2-40B4-BE49-F238E27FC236}">
                <a16:creationId xmlns:a16="http://schemas.microsoft.com/office/drawing/2014/main" id="{E5AE80E4-C5FF-E29B-A921-EDD40D2B2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3971" y="4754203"/>
            <a:ext cx="1713927" cy="1702869"/>
          </a:xfrm>
          <a:prstGeom prst="rect">
            <a:avLst/>
          </a:prstGeom>
        </p:spPr>
      </p:pic>
      <p:pic>
        <p:nvPicPr>
          <p:cNvPr id="11" name="Picture 10" descr="A building with a tree in front of it&#10;&#10;Description automatically generated">
            <a:extLst>
              <a:ext uri="{FF2B5EF4-FFF2-40B4-BE49-F238E27FC236}">
                <a16:creationId xmlns:a16="http://schemas.microsoft.com/office/drawing/2014/main" id="{CD0E154E-5C7F-3BB9-D3D4-1CF0EC047D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0499" y="4337739"/>
            <a:ext cx="882276" cy="833261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2AC6F68-A6A6-5BBC-81C1-2A33F029A84D}"/>
              </a:ext>
            </a:extLst>
          </p:cNvPr>
          <p:cNvSpPr/>
          <p:nvPr/>
        </p:nvSpPr>
        <p:spPr>
          <a:xfrm>
            <a:off x="8608592" y="4048012"/>
            <a:ext cx="1713927" cy="1702869"/>
          </a:xfrm>
          <a:prstGeom prst="ellipse">
            <a:avLst/>
          </a:prstGeom>
          <a:gradFill flip="none" rotWithShape="1">
            <a:gsLst>
              <a:gs pos="90000">
                <a:srgbClr val="F6A9D7"/>
              </a:gs>
              <a:gs pos="36000">
                <a:srgbClr val="92D050">
                  <a:tint val="44500"/>
                  <a:satMod val="160000"/>
                  <a:lumMod val="82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6478-C9F0-3A7A-58C9-2E9CF49AD01C}"/>
              </a:ext>
            </a:extLst>
          </p:cNvPr>
          <p:cNvSpPr txBox="1"/>
          <p:nvPr/>
        </p:nvSpPr>
        <p:spPr>
          <a:xfrm>
            <a:off x="8678877" y="4588343"/>
            <a:ext cx="1573355" cy="5309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solidFill>
                  <a:srgbClr val="212529"/>
                </a:solidFill>
                <a:ea typeface="Calibri"/>
                <a:cs typeface="Calibri"/>
              </a:rPr>
              <a:t>10,100 </a:t>
            </a:r>
            <a:endParaRPr lang="en-US" b="1">
              <a:ea typeface="Calibri"/>
              <a:cs typeface="Calibri"/>
            </a:endParaRPr>
          </a:p>
          <a:p>
            <a:pPr algn="ctr"/>
            <a:r>
              <a:rPr lang="en-US" sz="1050" b="1">
                <a:solidFill>
                  <a:srgbClr val="212529"/>
                </a:solidFill>
                <a:latin typeface="+mn-lt"/>
              </a:rPr>
              <a:t>H</a:t>
            </a:r>
            <a:r>
              <a:rPr lang="en-US" sz="1050" b="1" i="0">
                <a:solidFill>
                  <a:srgbClr val="212529"/>
                </a:solidFill>
                <a:effectLst/>
                <a:latin typeface="+mn-lt"/>
              </a:rPr>
              <a:t>ealth </a:t>
            </a:r>
            <a:r>
              <a:rPr lang="en-US" sz="1050" b="1">
                <a:solidFill>
                  <a:srgbClr val="212529"/>
                </a:solidFill>
                <a:latin typeface="+mn-lt"/>
              </a:rPr>
              <a:t>R</a:t>
            </a:r>
            <a:r>
              <a:rPr lang="en-US" sz="1050" b="1" i="0">
                <a:solidFill>
                  <a:srgbClr val="212529"/>
                </a:solidFill>
                <a:effectLst/>
                <a:latin typeface="+mn-lt"/>
              </a:rPr>
              <a:t>esearchers</a:t>
            </a:r>
            <a:endParaRPr lang="en-US" sz="1050" b="1">
              <a:latin typeface="+mn-lt"/>
            </a:endParaRPr>
          </a:p>
        </p:txBody>
      </p:sp>
      <p:pic>
        <p:nvPicPr>
          <p:cNvPr id="17" name="Picture 16" descr="A group of people in lab coats&#10;&#10;Description automatically generated">
            <a:extLst>
              <a:ext uri="{FF2B5EF4-FFF2-40B4-BE49-F238E27FC236}">
                <a16:creationId xmlns:a16="http://schemas.microsoft.com/office/drawing/2014/main" id="{D60A537F-29C0-B05F-6EA0-D51D4C8B71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0241" y="3775698"/>
            <a:ext cx="882276" cy="8332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184BEB-6CAF-9375-984A-4BB2D749DB71}"/>
              </a:ext>
            </a:extLst>
          </p:cNvPr>
          <p:cNvSpPr txBox="1"/>
          <p:nvPr/>
        </p:nvSpPr>
        <p:spPr>
          <a:xfrm>
            <a:off x="10705453" y="5037379"/>
            <a:ext cx="3409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 b="1">
                <a:solidFill>
                  <a:schemeClr val="accent1">
                    <a:lumMod val="50000"/>
                  </a:schemeClr>
                </a:solidFill>
                <a:ea typeface="Calibri"/>
                <a:cs typeface="Calibri"/>
              </a:rPr>
              <a:t>+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7601C-3D1F-6A2E-F615-5C0E400ADF6C}"/>
              </a:ext>
            </a:extLst>
          </p:cNvPr>
          <p:cNvSpPr txBox="1"/>
          <p:nvPr/>
        </p:nvSpPr>
        <p:spPr>
          <a:xfrm>
            <a:off x="630856" y="4783776"/>
            <a:ext cx="591711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03555" indent="-342900">
              <a:buSzPts val="17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C00000"/>
                </a:solidFill>
                <a:ea typeface="+mn-lt"/>
                <a:cs typeface="+mn-lt"/>
              </a:rPr>
              <a:t>Strict security </a:t>
            </a:r>
            <a:r>
              <a:rPr lang="en-US" sz="2400">
                <a:ea typeface="+mn-lt"/>
                <a:cs typeface="+mn-lt"/>
              </a:rPr>
              <a:t>protocols and processes -&gt; ensure data are protected </a:t>
            </a:r>
          </a:p>
          <a:p>
            <a:pPr marL="503555" indent="-342900">
              <a:buSzPts val="1700"/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6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 animBg="1"/>
      <p:bldP spid="16" grpId="0"/>
      <p:bldP spid="5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553101" y="185676"/>
            <a:ext cx="7791193" cy="898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33" tIns="109733" rIns="109733" bIns="91433" rtlCol="0" anchor="ctr" anchorCtr="0">
            <a:noAutofit/>
          </a:bodyPr>
          <a:lstStyle/>
          <a:p>
            <a:r>
              <a:rPr lang="en-US">
                <a:latin typeface="Arial"/>
                <a:ea typeface="+mj-lt"/>
                <a:cs typeface="Arial"/>
                <a:sym typeface="Arial"/>
              </a:rPr>
              <a:t>Database design — Schema</a:t>
            </a:r>
          </a:p>
        </p:txBody>
      </p:sp>
      <p:pic>
        <p:nvPicPr>
          <p:cNvPr id="2" name="Picture 1" descr="Data Standardization – OHDSI">
            <a:extLst>
              <a:ext uri="{FF2B5EF4-FFF2-40B4-BE49-F238E27FC236}">
                <a16:creationId xmlns:a16="http://schemas.microsoft.com/office/drawing/2014/main" id="{8D029CA9-649C-D578-6285-A0E2B2244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745" y="282763"/>
            <a:ext cx="2751273" cy="7001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A49A17-BEB6-C88B-C506-FB7091D07E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379"/>
          <a:stretch/>
        </p:blipFill>
        <p:spPr>
          <a:xfrm>
            <a:off x="396891" y="1402523"/>
            <a:ext cx="11243105" cy="1215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3E0C3B-2A18-6476-B620-61CCE72BE3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581" r="6416" b="51798"/>
          <a:stretch/>
        </p:blipFill>
        <p:spPr>
          <a:xfrm>
            <a:off x="404665" y="2746620"/>
            <a:ext cx="11731349" cy="10131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A3376F-A4AD-4713-2E1F-78A8F2CE30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974" b="23405"/>
          <a:stretch/>
        </p:blipFill>
        <p:spPr>
          <a:xfrm>
            <a:off x="404666" y="3946423"/>
            <a:ext cx="11382669" cy="10131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1BB25A-4215-625F-48CA-5AAC6C7188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826" r="-1243" b="-3447"/>
          <a:stretch/>
        </p:blipFill>
        <p:spPr>
          <a:xfrm>
            <a:off x="404665" y="5084023"/>
            <a:ext cx="11491865" cy="101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0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553101" y="185676"/>
            <a:ext cx="7791193" cy="898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33" tIns="109733" rIns="109733" bIns="91433" rtlCol="0" anchor="ctr" anchorCtr="0">
            <a:noAutofit/>
          </a:bodyPr>
          <a:lstStyle/>
          <a:p>
            <a:r>
              <a:rPr lang="en-US">
                <a:latin typeface="Arial"/>
                <a:ea typeface="+mj-lt"/>
                <a:cs typeface="Arial"/>
                <a:sym typeface="Arial"/>
              </a:rPr>
              <a:t>Database design — Schema</a:t>
            </a:r>
          </a:p>
        </p:txBody>
      </p:sp>
      <p:pic>
        <p:nvPicPr>
          <p:cNvPr id="2" name="Picture 1" descr="Data Standardization – OHDSI">
            <a:extLst>
              <a:ext uri="{FF2B5EF4-FFF2-40B4-BE49-F238E27FC236}">
                <a16:creationId xmlns:a16="http://schemas.microsoft.com/office/drawing/2014/main" id="{8D029CA9-649C-D578-6285-A0E2B2244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745" y="282763"/>
            <a:ext cx="2751273" cy="700169"/>
          </a:xfrm>
          <a:prstGeom prst="rect">
            <a:avLst/>
          </a:prstGeom>
        </p:spPr>
      </p:pic>
      <p:pic>
        <p:nvPicPr>
          <p:cNvPr id="4" name="Picture 3" descr="A close-up of a list&#10;&#10;Description automatically generated">
            <a:extLst>
              <a:ext uri="{FF2B5EF4-FFF2-40B4-BE49-F238E27FC236}">
                <a16:creationId xmlns:a16="http://schemas.microsoft.com/office/drawing/2014/main" id="{C5FDA372-6447-FA1D-BC98-29582DBA38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6729"/>
          <a:stretch/>
        </p:blipFill>
        <p:spPr>
          <a:xfrm>
            <a:off x="509962" y="1417244"/>
            <a:ext cx="11296484" cy="1101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BC7AAE-051D-4ACB-BE51-4DCD012BC5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37" b="57730"/>
          <a:stretch/>
        </p:blipFill>
        <p:spPr>
          <a:xfrm>
            <a:off x="509963" y="2728479"/>
            <a:ext cx="11047668" cy="853440"/>
          </a:xfrm>
          <a:prstGeom prst="rect">
            <a:avLst/>
          </a:prstGeom>
        </p:spPr>
      </p:pic>
      <p:pic>
        <p:nvPicPr>
          <p:cNvPr id="10" name="Picture 9" descr="A close-up of a list&#10;&#10;Description automatically generated">
            <a:extLst>
              <a:ext uri="{FF2B5EF4-FFF2-40B4-BE49-F238E27FC236}">
                <a16:creationId xmlns:a16="http://schemas.microsoft.com/office/drawing/2014/main" id="{7416A933-1FA4-5CB5-854B-1179AA26E0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515" b="34734"/>
          <a:stretch/>
        </p:blipFill>
        <p:spPr>
          <a:xfrm>
            <a:off x="502187" y="3781490"/>
            <a:ext cx="11179851" cy="934719"/>
          </a:xfrm>
          <a:prstGeom prst="rect">
            <a:avLst/>
          </a:prstGeom>
        </p:spPr>
      </p:pic>
      <p:pic>
        <p:nvPicPr>
          <p:cNvPr id="12" name="Picture 11" descr="A close-up of a text&#10;&#10;Description automatically generated">
            <a:extLst>
              <a:ext uri="{FF2B5EF4-FFF2-40B4-BE49-F238E27FC236}">
                <a16:creationId xmlns:a16="http://schemas.microsoft.com/office/drawing/2014/main" id="{8D325D60-0790-D088-D367-6D9828DC92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3" t="67203" r="8800" b="13046"/>
          <a:stretch/>
        </p:blipFill>
        <p:spPr>
          <a:xfrm>
            <a:off x="509963" y="4923557"/>
            <a:ext cx="10537690" cy="934720"/>
          </a:xfrm>
          <a:prstGeom prst="rect">
            <a:avLst/>
          </a:prstGeom>
        </p:spPr>
      </p:pic>
      <p:pic>
        <p:nvPicPr>
          <p:cNvPr id="7" name="Picture 6" descr="A close-up of a website&#10;&#10;Description automatically generated">
            <a:extLst>
              <a:ext uri="{FF2B5EF4-FFF2-40B4-BE49-F238E27FC236}">
                <a16:creationId xmlns:a16="http://schemas.microsoft.com/office/drawing/2014/main" id="{AE4C9763-56C5-C1E7-446B-A7D4BD2A29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461" b="-2489"/>
          <a:stretch/>
        </p:blipFill>
        <p:spPr>
          <a:xfrm>
            <a:off x="424432" y="5982685"/>
            <a:ext cx="11770789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6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A6FC3EA9-D6E0-C3DB-8554-D6574CFE3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462" y="1204590"/>
            <a:ext cx="8490243" cy="5603132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1731979-3851-2F7D-15A0-0120462A6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38" y="1205239"/>
            <a:ext cx="8490243" cy="5603132"/>
          </a:xfrm>
          <a:prstGeom prst="rect">
            <a:avLst/>
          </a:prstGeom>
        </p:spPr>
      </p:pic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490897" y="278981"/>
            <a:ext cx="10061641" cy="7588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33" tIns="109733" rIns="109733" bIns="91433" rtlCol="0" anchor="ctr" anchorCtr="0">
            <a:noAutofit/>
          </a:bodyPr>
          <a:lstStyle/>
          <a:p>
            <a:r>
              <a:rPr lang="en-US">
                <a:latin typeface="Arial"/>
                <a:ea typeface="+mj-lt"/>
                <a:cs typeface="Arial"/>
                <a:sym typeface="Arial"/>
              </a:rPr>
              <a:t>Database design – Entity Relationship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2" name="Picture 1" descr="Data Standardization – OHDSI">
            <a:extLst>
              <a:ext uri="{FF2B5EF4-FFF2-40B4-BE49-F238E27FC236}">
                <a16:creationId xmlns:a16="http://schemas.microsoft.com/office/drawing/2014/main" id="{8D029CA9-649C-D578-6285-A0E2B2244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3663" y="306090"/>
            <a:ext cx="2751273" cy="700169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EDBFEF5-797F-B04C-D74B-0719F55275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39" y="1204590"/>
            <a:ext cx="8490242" cy="5603132"/>
          </a:xfrm>
          <a:prstGeom prst="rect">
            <a:avLst/>
          </a:prstGeom>
        </p:spPr>
      </p:pic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11113B8C-62BB-23A4-CAC1-85CD7BCF0C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852" y="4574318"/>
            <a:ext cx="1438529" cy="222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4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E2CBE46-52DA-1D3E-2AB7-A2360A6C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82" y="1713022"/>
            <a:ext cx="5735162" cy="4890977"/>
          </a:xfrm>
          <a:prstGeom prst="rect">
            <a:avLst/>
          </a:prstGeom>
        </p:spPr>
      </p:pic>
      <p:pic>
        <p:nvPicPr>
          <p:cNvPr id="4" name="Picture 3" descr="A screenshot of a computer code">
            <a:extLst>
              <a:ext uri="{FF2B5EF4-FFF2-40B4-BE49-F238E27FC236}">
                <a16:creationId xmlns:a16="http://schemas.microsoft.com/office/drawing/2014/main" id="{914118C6-1DC8-137F-444E-E0A737418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74" y="1352699"/>
            <a:ext cx="4958462" cy="5304464"/>
          </a:xfrm>
          <a:prstGeom prst="rect">
            <a:avLst/>
          </a:prstGeom>
        </p:spPr>
      </p:pic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553101" y="185676"/>
            <a:ext cx="7791193" cy="898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33" tIns="109733" rIns="109733" bIns="91433" rtlCol="0" anchor="ctr" anchorCtr="0">
            <a:noAutofit/>
          </a:bodyPr>
          <a:lstStyle/>
          <a:p>
            <a:r>
              <a:rPr lang="en-US">
                <a:latin typeface="Arial"/>
                <a:ea typeface="+mj-lt"/>
                <a:cs typeface="Arial"/>
                <a:sym typeface="Arial"/>
              </a:rPr>
              <a:t>Implementation </a:t>
            </a:r>
            <a:r>
              <a:rPr lang="en-GB" sz="4000">
                <a:latin typeface="Arial"/>
                <a:ea typeface="+mj-lt"/>
                <a:cs typeface="Arial"/>
                <a:sym typeface="Arial"/>
              </a:rPr>
              <a:t>–</a:t>
            </a:r>
            <a:r>
              <a:rPr lang="en-US">
                <a:latin typeface="Arial"/>
                <a:ea typeface="+mj-lt"/>
                <a:cs typeface="Arial"/>
                <a:sym typeface="Arial"/>
              </a:rPr>
              <a:t> DDL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2" name="Picture 1" descr="Data Standardization – OHDSI">
            <a:extLst>
              <a:ext uri="{FF2B5EF4-FFF2-40B4-BE49-F238E27FC236}">
                <a16:creationId xmlns:a16="http://schemas.microsoft.com/office/drawing/2014/main" id="{8D029CA9-649C-D578-6285-A0E2B2244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3745" y="282763"/>
            <a:ext cx="2751273" cy="70016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22078D0-AFA8-9F51-7D7D-8205FEB8C0FE}"/>
              </a:ext>
            </a:extLst>
          </p:cNvPr>
          <p:cNvSpPr/>
          <p:nvPr/>
        </p:nvSpPr>
        <p:spPr>
          <a:xfrm>
            <a:off x="3050560" y="1969664"/>
            <a:ext cx="1703177" cy="27506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3ACD91-742A-A9A7-655B-9F25733877CA}"/>
              </a:ext>
            </a:extLst>
          </p:cNvPr>
          <p:cNvSpPr/>
          <p:nvPr/>
        </p:nvSpPr>
        <p:spPr>
          <a:xfrm>
            <a:off x="3476107" y="3249412"/>
            <a:ext cx="1582825" cy="2396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694256-A55B-D4F8-B0A6-D2CF14A3A528}"/>
              </a:ext>
            </a:extLst>
          </p:cNvPr>
          <p:cNvSpPr/>
          <p:nvPr/>
        </p:nvSpPr>
        <p:spPr>
          <a:xfrm>
            <a:off x="3971190" y="4757232"/>
            <a:ext cx="1876125" cy="2809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016B1A-2EC3-847C-1F67-C1BDF490483F}"/>
              </a:ext>
            </a:extLst>
          </p:cNvPr>
          <p:cNvSpPr/>
          <p:nvPr/>
        </p:nvSpPr>
        <p:spPr>
          <a:xfrm>
            <a:off x="9102896" y="1962938"/>
            <a:ext cx="1435543" cy="2561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CE46CC-15D5-E2F7-0BB0-5D67EB863BD2}"/>
              </a:ext>
            </a:extLst>
          </p:cNvPr>
          <p:cNvSpPr/>
          <p:nvPr/>
        </p:nvSpPr>
        <p:spPr>
          <a:xfrm>
            <a:off x="9333192" y="3068020"/>
            <a:ext cx="856541" cy="2088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49A7FB-2621-E040-3D36-44BC9D1188CE}"/>
              </a:ext>
            </a:extLst>
          </p:cNvPr>
          <p:cNvSpPr/>
          <p:nvPr/>
        </p:nvSpPr>
        <p:spPr>
          <a:xfrm>
            <a:off x="8067965" y="4362812"/>
            <a:ext cx="1677610" cy="2384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322F89-94B1-6A65-2C88-D6CB8E25170E}"/>
              </a:ext>
            </a:extLst>
          </p:cNvPr>
          <p:cNvSpPr txBox="1"/>
          <p:nvPr/>
        </p:nvSpPr>
        <p:spPr>
          <a:xfrm>
            <a:off x="2048695" y="1346247"/>
            <a:ext cx="15613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cs typeface="Calibri"/>
              </a:rPr>
              <a:t>Person Table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D0808A-F07A-AE02-3ADA-7B9B3F1582A2}"/>
              </a:ext>
            </a:extLst>
          </p:cNvPr>
          <p:cNvSpPr txBox="1"/>
          <p:nvPr/>
        </p:nvSpPr>
        <p:spPr>
          <a:xfrm>
            <a:off x="7139726" y="982908"/>
            <a:ext cx="24555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cs typeface="Calibri"/>
              </a:rPr>
              <a:t>Drug Exposure Table</a:t>
            </a:r>
          </a:p>
        </p:txBody>
      </p:sp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BCAF4580-5F7E-1CFD-4F5D-0BF0E0AAB1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16149" y="1323753"/>
            <a:ext cx="435936" cy="38868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A6E2A681-4CC4-50C4-83F2-C44CCFB84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07962" y="981148"/>
            <a:ext cx="435936" cy="38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6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7" grpId="0" animBg="1"/>
      <p:bldP spid="19" grpId="0" animBg="1"/>
      <p:bldP spid="21" grpId="0" animBg="1"/>
      <p:bldP spid="23" grpId="0" animBg="1"/>
      <p:bldP spid="25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451645-B479-727D-CED6-0F9480F44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CD1C28-29A3-9383-5350-07683A47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>
                <a:latin typeface="Arial"/>
                <a:ea typeface="Calibri Light"/>
                <a:cs typeface="Calibri Light"/>
              </a:rPr>
              <a:t>Implementation – SQL to MySQL</a:t>
            </a:r>
            <a:endParaRPr lang="en-GB">
              <a:latin typeface="Arial"/>
              <a:cs typeface="Arial"/>
            </a:endParaRPr>
          </a:p>
        </p:txBody>
      </p:sp>
      <p:pic>
        <p:nvPicPr>
          <p:cNvPr id="4" name="Picture 3" descr="A computer code with text&#10;&#10;Description automatically generated">
            <a:extLst>
              <a:ext uri="{FF2B5EF4-FFF2-40B4-BE49-F238E27FC236}">
                <a16:creationId xmlns:a16="http://schemas.microsoft.com/office/drawing/2014/main" id="{6945EEC8-3E53-D471-DF17-1808E8C3D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13" y="2035249"/>
            <a:ext cx="5323369" cy="3602664"/>
          </a:xfrm>
          <a:prstGeom prst="rect">
            <a:avLst/>
          </a:prstGeom>
        </p:spPr>
      </p:pic>
      <p:pic>
        <p:nvPicPr>
          <p:cNvPr id="5" name="Picture 4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B024765F-0CC1-BCC5-25D6-E03EE2447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631" y="1825255"/>
            <a:ext cx="5170229" cy="40167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E8B876-A9A9-AED6-6761-7085DC3ECB9A}"/>
              </a:ext>
            </a:extLst>
          </p:cNvPr>
          <p:cNvSpPr/>
          <p:nvPr/>
        </p:nvSpPr>
        <p:spPr>
          <a:xfrm>
            <a:off x="2583909" y="2347711"/>
            <a:ext cx="1638201" cy="2927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EFD777-A758-21B5-1345-839868038992}"/>
              </a:ext>
            </a:extLst>
          </p:cNvPr>
          <p:cNvSpPr/>
          <p:nvPr/>
        </p:nvSpPr>
        <p:spPr>
          <a:xfrm>
            <a:off x="7185444" y="3470036"/>
            <a:ext cx="3693827" cy="23962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23C75-70D6-EAB1-8124-77152445EC00}"/>
              </a:ext>
            </a:extLst>
          </p:cNvPr>
          <p:cNvSpPr/>
          <p:nvPr/>
        </p:nvSpPr>
        <p:spPr>
          <a:xfrm>
            <a:off x="7350839" y="5596546"/>
            <a:ext cx="2098946" cy="2160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2ACD12-DF47-42B1-D202-8AB3BE00786D}"/>
              </a:ext>
            </a:extLst>
          </p:cNvPr>
          <p:cNvSpPr/>
          <p:nvPr/>
        </p:nvSpPr>
        <p:spPr>
          <a:xfrm>
            <a:off x="7309490" y="4397432"/>
            <a:ext cx="2855037" cy="2455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ata Standardization – OHDSI">
            <a:extLst>
              <a:ext uri="{FF2B5EF4-FFF2-40B4-BE49-F238E27FC236}">
                <a16:creationId xmlns:a16="http://schemas.microsoft.com/office/drawing/2014/main" id="{F5345093-B7EA-75B0-3BE1-DEA69FB33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745" y="282763"/>
            <a:ext cx="2751273" cy="7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6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553101" y="244744"/>
            <a:ext cx="8901704" cy="7747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33" tIns="109733" rIns="109733" bIns="91433" rtlCol="0" anchor="ctr" anchorCtr="0">
            <a:noAutofit/>
          </a:bodyPr>
          <a:lstStyle/>
          <a:p>
            <a:r>
              <a:rPr lang="en-GB" sz="4000">
                <a:latin typeface="Arial"/>
                <a:ea typeface="+mj-lt"/>
                <a:cs typeface="Arial"/>
                <a:sym typeface="Arial"/>
              </a:rPr>
              <a:t>Implementation – </a:t>
            </a:r>
            <a:r>
              <a:rPr lang="en-US">
                <a:latin typeface="Arial"/>
                <a:ea typeface="+mj-lt"/>
                <a:cs typeface="+mj-lt"/>
                <a:sym typeface="Arial"/>
              </a:rPr>
              <a:t>Key Constraints</a:t>
            </a:r>
            <a:endParaRPr lang="en-US">
              <a:latin typeface="Arial"/>
              <a:ea typeface="+mj-lt"/>
              <a:cs typeface="+mj-lt"/>
            </a:endParaRPr>
          </a:p>
        </p:txBody>
      </p:sp>
      <p:pic>
        <p:nvPicPr>
          <p:cNvPr id="2" name="Picture 1" descr="Data Standardization – OHDSI">
            <a:extLst>
              <a:ext uri="{FF2B5EF4-FFF2-40B4-BE49-F238E27FC236}">
                <a16:creationId xmlns:a16="http://schemas.microsoft.com/office/drawing/2014/main" id="{8D029CA9-649C-D578-6285-A0E2B2244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745" y="282763"/>
            <a:ext cx="2751273" cy="700169"/>
          </a:xfrm>
          <a:prstGeom prst="rect">
            <a:avLst/>
          </a:prstGeom>
        </p:spPr>
      </p:pic>
      <p:pic>
        <p:nvPicPr>
          <p:cNvPr id="4" name="Content Placeholder 7" descr="A black and white screen with white text&#10;&#10;Description automatically generated">
            <a:extLst>
              <a:ext uri="{FF2B5EF4-FFF2-40B4-BE49-F238E27FC236}">
                <a16:creationId xmlns:a16="http://schemas.microsoft.com/office/drawing/2014/main" id="{21E8CCBE-443E-DD9C-C228-B94D1EC04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612" y="2278712"/>
            <a:ext cx="5274733" cy="277337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F3F1F-0276-55C7-FD79-473E4243B5C9}"/>
              </a:ext>
            </a:extLst>
          </p:cNvPr>
          <p:cNvSpPr txBox="1"/>
          <p:nvPr/>
        </p:nvSpPr>
        <p:spPr>
          <a:xfrm>
            <a:off x="663338" y="2054047"/>
            <a:ext cx="5001453" cy="36317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>
                <a:solidFill>
                  <a:srgbClr val="0000FF"/>
                </a:solidFill>
                <a:latin typeface="Courier New"/>
                <a:ea typeface="Menlo"/>
                <a:cs typeface="Courier New"/>
              </a:rPr>
              <a:t>ALTER</a:t>
            </a:r>
            <a:r>
              <a:rPr lang="en-GB" sz="1100">
                <a:latin typeface="Courier New"/>
                <a:ea typeface="Menlo"/>
                <a:cs typeface="Courier New"/>
              </a:rPr>
              <a:t> </a:t>
            </a:r>
            <a:r>
              <a:rPr lang="en-GB" sz="1100">
                <a:solidFill>
                  <a:srgbClr val="0000FF"/>
                </a:solidFill>
                <a:latin typeface="Courier New"/>
                <a:ea typeface="Menlo"/>
                <a:cs typeface="Courier New"/>
              </a:rPr>
              <a:t>TABLE</a:t>
            </a:r>
            <a:r>
              <a:rPr lang="en-GB" sz="1100">
                <a:latin typeface="Courier New"/>
                <a:ea typeface="Menlo"/>
                <a:cs typeface="Courier New"/>
              </a:rPr>
              <a:t> @cdmDatabaseSchema.PERSON </a:t>
            </a:r>
            <a:r>
              <a:rPr lang="en-GB" sz="1100">
                <a:solidFill>
                  <a:srgbClr val="0000FF"/>
                </a:solidFill>
                <a:latin typeface="Courier New"/>
                <a:ea typeface="Menlo"/>
                <a:cs typeface="Courier New"/>
              </a:rPr>
              <a:t>ADD</a:t>
            </a:r>
            <a:r>
              <a:rPr lang="en-GB" sz="1100">
                <a:latin typeface="Courier New"/>
                <a:ea typeface="Menlo"/>
                <a:cs typeface="Courier New"/>
              </a:rPr>
              <a:t> </a:t>
            </a:r>
            <a:r>
              <a:rPr lang="en-GB" sz="1100">
                <a:solidFill>
                  <a:srgbClr val="0000FF"/>
                </a:solidFill>
                <a:latin typeface="Courier New"/>
                <a:ea typeface="Menlo"/>
                <a:cs typeface="Courier New"/>
              </a:rPr>
              <a:t>CONSTRAINT</a:t>
            </a:r>
            <a:r>
              <a:rPr lang="en-GB" sz="1100">
                <a:latin typeface="Courier New"/>
                <a:ea typeface="Menlo"/>
                <a:cs typeface="Courier New"/>
              </a:rPr>
              <a:t> xpk_PERSON </a:t>
            </a:r>
            <a:r>
              <a:rPr lang="en-GB" sz="1100">
                <a:solidFill>
                  <a:srgbClr val="0000FF"/>
                </a:solidFill>
                <a:latin typeface="Courier New"/>
                <a:ea typeface="Menlo"/>
                <a:cs typeface="Courier New"/>
              </a:rPr>
              <a:t>PRIMARY KEY</a:t>
            </a:r>
            <a:r>
              <a:rPr lang="en-GB" sz="1100">
                <a:latin typeface="Courier New"/>
                <a:ea typeface="Menlo"/>
                <a:cs typeface="Courier New"/>
              </a:rPr>
              <a:t> </a:t>
            </a:r>
            <a:r>
              <a:rPr lang="en-GB" sz="1100">
                <a:solidFill>
                  <a:srgbClr val="0000FF"/>
                </a:solidFill>
                <a:latin typeface="Courier New"/>
                <a:ea typeface="Menlo"/>
                <a:cs typeface="Courier New"/>
              </a:rPr>
              <a:t>NONCLUSTERED</a:t>
            </a:r>
            <a:r>
              <a:rPr lang="en-GB" sz="1100">
                <a:latin typeface="Courier New"/>
                <a:ea typeface="Menlo"/>
                <a:cs typeface="Courier New"/>
              </a:rPr>
              <a:t> (person_id);</a:t>
            </a:r>
          </a:p>
          <a:p>
            <a:br>
              <a:rPr lang="en-GB" sz="1100">
                <a:latin typeface="Courier New" panose="02070309020205020404" pitchFamily="49" charset="0"/>
                <a:ea typeface="Menlo"/>
                <a:cs typeface="Courier New" panose="02070309020205020404" pitchFamily="49" charset="0"/>
              </a:rPr>
            </a:br>
            <a:r>
              <a:rPr lang="en-GB" sz="1100">
                <a:solidFill>
                  <a:srgbClr val="0000FF"/>
                </a:solidFill>
                <a:latin typeface="Courier New"/>
                <a:ea typeface="Menlo"/>
                <a:cs typeface="Courier New"/>
              </a:rPr>
              <a:t>ALTER</a:t>
            </a:r>
            <a:r>
              <a:rPr lang="en-GB" sz="1100">
                <a:latin typeface="Courier New"/>
                <a:ea typeface="Menlo"/>
                <a:cs typeface="Courier New"/>
              </a:rPr>
              <a:t> </a:t>
            </a:r>
            <a:r>
              <a:rPr lang="en-GB" sz="1100" err="1">
                <a:solidFill>
                  <a:srgbClr val="0000FF"/>
                </a:solidFill>
                <a:latin typeface="Courier New"/>
                <a:ea typeface="Menlo"/>
                <a:cs typeface="Courier New"/>
              </a:rPr>
              <a:t>TABLE</a:t>
            </a:r>
            <a:r>
              <a:rPr lang="en-GB" sz="1100" err="1">
                <a:latin typeface="Courier New"/>
                <a:ea typeface="Menlo"/>
                <a:cs typeface="Courier New"/>
              </a:rPr>
              <a:t>@cdmDatabaseSchema.OBSERVATION_PERIOD</a:t>
            </a:r>
            <a:r>
              <a:rPr lang="en-GB" sz="1100">
                <a:latin typeface="Courier New"/>
                <a:ea typeface="Menlo"/>
                <a:cs typeface="Courier New"/>
              </a:rPr>
              <a:t> </a:t>
            </a:r>
            <a:r>
              <a:rPr lang="en-GB" sz="1100">
                <a:solidFill>
                  <a:srgbClr val="0000FF"/>
                </a:solidFill>
                <a:latin typeface="Courier New"/>
                <a:ea typeface="Menlo"/>
                <a:cs typeface="Courier New"/>
              </a:rPr>
              <a:t>ADD</a:t>
            </a:r>
            <a:r>
              <a:rPr lang="en-GB" sz="1100">
                <a:latin typeface="Courier New"/>
                <a:ea typeface="Menlo"/>
                <a:cs typeface="Courier New"/>
              </a:rPr>
              <a:t> </a:t>
            </a:r>
            <a:r>
              <a:rPr lang="en-GB" sz="1100">
                <a:solidFill>
                  <a:srgbClr val="0000FF"/>
                </a:solidFill>
                <a:latin typeface="Courier New"/>
                <a:ea typeface="Menlo"/>
                <a:cs typeface="Courier New"/>
              </a:rPr>
              <a:t>CONSTRAINT</a:t>
            </a:r>
            <a:r>
              <a:rPr lang="en-GB" sz="1100">
                <a:latin typeface="Courier New"/>
                <a:ea typeface="Menlo"/>
                <a:cs typeface="Courier New"/>
              </a:rPr>
              <a:t> </a:t>
            </a:r>
            <a:r>
              <a:rPr lang="en-GB" sz="1100" err="1">
                <a:latin typeface="Courier New"/>
                <a:ea typeface="Menlo"/>
                <a:cs typeface="Courier New"/>
              </a:rPr>
              <a:t>xpk_OBSERVATION_PERIOD</a:t>
            </a:r>
            <a:r>
              <a:rPr lang="en-GB" sz="1100">
                <a:latin typeface="Courier New"/>
                <a:ea typeface="Menlo"/>
                <a:cs typeface="Courier New"/>
              </a:rPr>
              <a:t> </a:t>
            </a:r>
            <a:r>
              <a:rPr lang="en-GB" sz="1100">
                <a:solidFill>
                  <a:srgbClr val="0000FF"/>
                </a:solidFill>
                <a:latin typeface="Courier New"/>
                <a:ea typeface="Menlo"/>
                <a:cs typeface="Courier New"/>
              </a:rPr>
              <a:t>PRIMARY KEY</a:t>
            </a:r>
            <a:r>
              <a:rPr lang="en-GB" sz="1100">
                <a:latin typeface="Courier New"/>
                <a:ea typeface="Menlo"/>
                <a:cs typeface="Courier New"/>
              </a:rPr>
              <a:t> </a:t>
            </a:r>
            <a:r>
              <a:rPr lang="en-GB" sz="1100">
                <a:solidFill>
                  <a:srgbClr val="0000FF"/>
                </a:solidFill>
                <a:latin typeface="Courier New"/>
                <a:ea typeface="Menlo"/>
                <a:cs typeface="Courier New"/>
              </a:rPr>
              <a:t>NONCLUSTERED</a:t>
            </a:r>
            <a:r>
              <a:rPr lang="en-GB" sz="1100">
                <a:latin typeface="Courier New"/>
                <a:ea typeface="Menlo"/>
                <a:cs typeface="Courier New"/>
              </a:rPr>
              <a:t> (</a:t>
            </a:r>
            <a:r>
              <a:rPr lang="en-GB" sz="1100" err="1">
                <a:latin typeface="Courier New"/>
                <a:ea typeface="Menlo"/>
                <a:cs typeface="Courier New"/>
              </a:rPr>
              <a:t>observation_period_id</a:t>
            </a:r>
            <a:r>
              <a:rPr lang="en-GB" sz="1100">
                <a:latin typeface="Courier New"/>
                <a:ea typeface="Menlo"/>
                <a:cs typeface="Courier New"/>
              </a:rPr>
              <a:t>);</a:t>
            </a:r>
          </a:p>
          <a:p>
            <a:br>
              <a:rPr lang="en-GB" sz="1100">
                <a:latin typeface="Courier New" panose="02070309020205020404" pitchFamily="49" charset="0"/>
                <a:ea typeface="Menlo"/>
                <a:cs typeface="Courier New" panose="02070309020205020404" pitchFamily="49" charset="0"/>
              </a:rPr>
            </a:br>
            <a:r>
              <a:rPr lang="en-GB" sz="1100">
                <a:solidFill>
                  <a:srgbClr val="0000FF"/>
                </a:solidFill>
                <a:latin typeface="Courier New"/>
                <a:ea typeface="Menlo"/>
                <a:cs typeface="Courier New"/>
              </a:rPr>
              <a:t>ALTER</a:t>
            </a:r>
            <a:r>
              <a:rPr lang="en-GB" sz="1100">
                <a:latin typeface="Courier New"/>
                <a:ea typeface="Menlo"/>
                <a:cs typeface="Courier New"/>
              </a:rPr>
              <a:t> </a:t>
            </a:r>
            <a:r>
              <a:rPr lang="en-GB" sz="1100">
                <a:solidFill>
                  <a:srgbClr val="0000FF"/>
                </a:solidFill>
                <a:latin typeface="Courier New"/>
                <a:ea typeface="Menlo"/>
                <a:cs typeface="Courier New"/>
              </a:rPr>
              <a:t>TABLE</a:t>
            </a:r>
            <a:r>
              <a:rPr lang="en-GB" sz="1100">
                <a:latin typeface="Courier New"/>
                <a:ea typeface="Menlo"/>
                <a:cs typeface="Courier New"/>
              </a:rPr>
              <a:t> @cdmDatabaseSchema.VISIT_OCCURRENCE </a:t>
            </a:r>
            <a:r>
              <a:rPr lang="en-GB" sz="1100">
                <a:solidFill>
                  <a:srgbClr val="0000FF"/>
                </a:solidFill>
                <a:latin typeface="Courier New"/>
                <a:ea typeface="Menlo"/>
                <a:cs typeface="Courier New"/>
              </a:rPr>
              <a:t>ADD</a:t>
            </a:r>
            <a:r>
              <a:rPr lang="en-GB" sz="1100">
                <a:latin typeface="Courier New"/>
                <a:ea typeface="Menlo"/>
                <a:cs typeface="Courier New"/>
              </a:rPr>
              <a:t> </a:t>
            </a:r>
            <a:r>
              <a:rPr lang="en-GB" sz="1100">
                <a:solidFill>
                  <a:srgbClr val="0000FF"/>
                </a:solidFill>
                <a:latin typeface="Courier New"/>
                <a:ea typeface="Menlo"/>
                <a:cs typeface="Courier New"/>
              </a:rPr>
              <a:t>CONSTRAINT</a:t>
            </a:r>
            <a:r>
              <a:rPr lang="en-GB" sz="1100">
                <a:latin typeface="Courier New"/>
                <a:ea typeface="Menlo"/>
                <a:cs typeface="Courier New"/>
              </a:rPr>
              <a:t> </a:t>
            </a:r>
            <a:r>
              <a:rPr lang="en-GB" sz="1100" err="1">
                <a:latin typeface="Courier New"/>
                <a:ea typeface="Menlo"/>
                <a:cs typeface="Courier New"/>
              </a:rPr>
              <a:t>xpk_VISIT_OCCURRENCE</a:t>
            </a:r>
            <a:r>
              <a:rPr lang="en-GB" sz="1100">
                <a:latin typeface="Courier New"/>
                <a:ea typeface="Menlo"/>
                <a:cs typeface="Courier New"/>
              </a:rPr>
              <a:t> </a:t>
            </a:r>
            <a:r>
              <a:rPr lang="en-GB" sz="1100">
                <a:solidFill>
                  <a:srgbClr val="0000FF"/>
                </a:solidFill>
                <a:latin typeface="Courier New"/>
                <a:ea typeface="Menlo"/>
                <a:cs typeface="Courier New"/>
              </a:rPr>
              <a:t>PRIMARY KEY</a:t>
            </a:r>
            <a:r>
              <a:rPr lang="en-GB" sz="1100">
                <a:latin typeface="Courier New"/>
                <a:ea typeface="Menlo"/>
                <a:cs typeface="Courier New"/>
              </a:rPr>
              <a:t> </a:t>
            </a:r>
            <a:r>
              <a:rPr lang="en-GB" sz="1100">
                <a:solidFill>
                  <a:srgbClr val="0000FF"/>
                </a:solidFill>
                <a:latin typeface="Courier New"/>
                <a:ea typeface="Menlo"/>
                <a:cs typeface="Courier New"/>
              </a:rPr>
              <a:t>NONCLUSTERED</a:t>
            </a:r>
            <a:r>
              <a:rPr lang="en-GB" sz="1100">
                <a:latin typeface="Courier New"/>
                <a:ea typeface="Menlo"/>
                <a:cs typeface="Courier New"/>
              </a:rPr>
              <a:t> (</a:t>
            </a:r>
            <a:r>
              <a:rPr lang="en-GB" sz="1100" err="1">
                <a:latin typeface="Courier New"/>
                <a:ea typeface="Menlo"/>
                <a:cs typeface="Courier New"/>
              </a:rPr>
              <a:t>visit_occurrence_id</a:t>
            </a:r>
            <a:r>
              <a:rPr lang="en-GB" sz="1100">
                <a:latin typeface="Courier New"/>
                <a:ea typeface="Menlo"/>
                <a:cs typeface="Courier New"/>
              </a:rPr>
              <a:t>);</a:t>
            </a:r>
          </a:p>
          <a:p>
            <a:br>
              <a:rPr lang="en-GB" sz="1100">
                <a:latin typeface="Courier New" panose="02070309020205020404" pitchFamily="49" charset="0"/>
                <a:ea typeface="Menlo"/>
                <a:cs typeface="Courier New" panose="02070309020205020404" pitchFamily="49" charset="0"/>
              </a:rPr>
            </a:br>
            <a:r>
              <a:rPr lang="en-GB" sz="1100">
                <a:solidFill>
                  <a:srgbClr val="0000FF"/>
                </a:solidFill>
                <a:latin typeface="Courier New"/>
                <a:ea typeface="+mn-lt"/>
                <a:cs typeface="Courier New"/>
              </a:rPr>
              <a:t>ALTER</a:t>
            </a:r>
            <a:r>
              <a:rPr lang="en-GB" sz="1100">
                <a:latin typeface="Courier New"/>
                <a:ea typeface="+mn-lt"/>
                <a:cs typeface="Courier New"/>
              </a:rPr>
              <a:t> </a:t>
            </a:r>
            <a:r>
              <a:rPr lang="en-GB" sz="1100">
                <a:solidFill>
                  <a:srgbClr val="0000FF"/>
                </a:solidFill>
                <a:latin typeface="Courier New"/>
                <a:ea typeface="+mn-lt"/>
                <a:cs typeface="Courier New"/>
              </a:rPr>
              <a:t>TABLE</a:t>
            </a:r>
            <a:r>
              <a:rPr lang="en-GB" sz="1100">
                <a:latin typeface="Courier New"/>
                <a:ea typeface="+mn-lt"/>
                <a:cs typeface="Courier New"/>
              </a:rPr>
              <a:t> @cdmDatabaseSchema.CONCEPT</a:t>
            </a:r>
            <a:r>
              <a:rPr lang="en-GB" sz="1100">
                <a:solidFill>
                  <a:srgbClr val="000000"/>
                </a:solidFill>
                <a:latin typeface="Courier New"/>
                <a:ea typeface="+mn-lt"/>
                <a:cs typeface="Courier New"/>
              </a:rPr>
              <a:t> </a:t>
            </a:r>
            <a:r>
              <a:rPr lang="en-GB" sz="1100">
                <a:solidFill>
                  <a:srgbClr val="0000FF"/>
                </a:solidFill>
                <a:latin typeface="Courier New"/>
                <a:ea typeface="+mn-lt"/>
                <a:cs typeface="Courier New"/>
              </a:rPr>
              <a:t>ADD</a:t>
            </a:r>
            <a:r>
              <a:rPr lang="en-GB" sz="1100">
                <a:latin typeface="Courier New"/>
                <a:ea typeface="+mn-lt"/>
                <a:cs typeface="Courier New"/>
              </a:rPr>
              <a:t> </a:t>
            </a:r>
            <a:r>
              <a:rPr lang="en-GB" sz="1100">
                <a:solidFill>
                  <a:srgbClr val="0000FF"/>
                </a:solidFill>
                <a:latin typeface="Courier New"/>
                <a:ea typeface="+mn-lt"/>
                <a:cs typeface="Courier New"/>
              </a:rPr>
              <a:t>CONSTRAINT</a:t>
            </a:r>
            <a:r>
              <a:rPr lang="en-GB" sz="1100">
                <a:latin typeface="Courier New"/>
                <a:ea typeface="+mn-lt"/>
                <a:cs typeface="Courier New"/>
              </a:rPr>
              <a:t> </a:t>
            </a:r>
            <a:r>
              <a:rPr lang="en-GB" sz="1100" err="1">
                <a:latin typeface="Courier New"/>
                <a:ea typeface="+mn-lt"/>
                <a:cs typeface="Courier New"/>
              </a:rPr>
              <a:t>xpk_CONCEPT</a:t>
            </a:r>
            <a:r>
              <a:rPr lang="en-GB" sz="1100">
                <a:solidFill>
                  <a:srgbClr val="000000"/>
                </a:solidFill>
                <a:latin typeface="Courier New"/>
                <a:ea typeface="+mn-lt"/>
                <a:cs typeface="Courier New"/>
              </a:rPr>
              <a:t> </a:t>
            </a:r>
            <a:r>
              <a:rPr lang="en-GB" sz="1100">
                <a:solidFill>
                  <a:srgbClr val="0000FF"/>
                </a:solidFill>
                <a:latin typeface="Courier New"/>
                <a:ea typeface="+mn-lt"/>
                <a:cs typeface="Courier New"/>
              </a:rPr>
              <a:t>PRIMARY KEY</a:t>
            </a:r>
            <a:r>
              <a:rPr lang="en-GB" sz="1100">
                <a:latin typeface="Courier New"/>
                <a:ea typeface="+mn-lt"/>
                <a:cs typeface="Courier New"/>
              </a:rPr>
              <a:t> </a:t>
            </a:r>
            <a:r>
              <a:rPr lang="en-GB" sz="1100">
                <a:solidFill>
                  <a:srgbClr val="0000FF"/>
                </a:solidFill>
                <a:latin typeface="Courier New"/>
                <a:ea typeface="+mn-lt"/>
                <a:cs typeface="Courier New"/>
              </a:rPr>
              <a:t>NONCLUSTERED</a:t>
            </a:r>
            <a:r>
              <a:rPr lang="en-GB" sz="1100">
                <a:latin typeface="Courier New"/>
                <a:ea typeface="+mn-lt"/>
                <a:cs typeface="Courier New"/>
              </a:rPr>
              <a:t> (</a:t>
            </a:r>
            <a:r>
              <a:rPr lang="en-GB" sz="1100" err="1">
                <a:latin typeface="Courier New"/>
                <a:ea typeface="+mn-lt"/>
                <a:cs typeface="Courier New"/>
              </a:rPr>
              <a:t>concept_id</a:t>
            </a:r>
            <a:r>
              <a:rPr lang="en-GB" sz="1100">
                <a:latin typeface="Courier New"/>
                <a:ea typeface="+mn-lt"/>
                <a:cs typeface="Courier New"/>
              </a:rPr>
              <a:t>);</a:t>
            </a:r>
          </a:p>
          <a:p>
            <a:br>
              <a:rPr lang="en-GB" sz="1100">
                <a:latin typeface="Courier New" panose="02070309020205020404" pitchFamily="49" charset="0"/>
                <a:ea typeface="Menlo"/>
                <a:cs typeface="Courier New" panose="02070309020205020404" pitchFamily="49" charset="0"/>
              </a:rPr>
            </a:br>
            <a:r>
              <a:rPr lang="en-GB" sz="1100">
                <a:solidFill>
                  <a:srgbClr val="0000FF"/>
                </a:solidFill>
                <a:latin typeface="Courier New"/>
                <a:ea typeface="Menlo"/>
                <a:cs typeface="Courier New"/>
              </a:rPr>
              <a:t>ALTER</a:t>
            </a:r>
            <a:r>
              <a:rPr lang="en-GB" sz="1100">
                <a:latin typeface="Courier New"/>
                <a:ea typeface="Menlo"/>
                <a:cs typeface="Courier New"/>
              </a:rPr>
              <a:t> </a:t>
            </a:r>
            <a:r>
              <a:rPr lang="en-GB" sz="1100">
                <a:solidFill>
                  <a:srgbClr val="0000FF"/>
                </a:solidFill>
                <a:latin typeface="Courier New"/>
                <a:ea typeface="Menlo"/>
                <a:cs typeface="Courier New"/>
              </a:rPr>
              <a:t>TABLE</a:t>
            </a:r>
            <a:r>
              <a:rPr lang="en-GB" sz="1100">
                <a:latin typeface="Courier New"/>
                <a:ea typeface="Menlo"/>
                <a:cs typeface="Courier New"/>
              </a:rPr>
              <a:t> @cdmDatabaseSchema.CONDITION_OCCURRENCE </a:t>
            </a:r>
            <a:r>
              <a:rPr lang="en-GB" sz="1100">
                <a:solidFill>
                  <a:srgbClr val="0000FF"/>
                </a:solidFill>
                <a:latin typeface="Courier New"/>
                <a:ea typeface="Menlo"/>
                <a:cs typeface="Courier New"/>
              </a:rPr>
              <a:t>ADD</a:t>
            </a:r>
            <a:r>
              <a:rPr lang="en-GB" sz="1100">
                <a:latin typeface="Courier New"/>
                <a:ea typeface="Menlo"/>
                <a:cs typeface="Courier New"/>
              </a:rPr>
              <a:t> </a:t>
            </a:r>
            <a:r>
              <a:rPr lang="en-GB" sz="1100">
                <a:solidFill>
                  <a:srgbClr val="0000FF"/>
                </a:solidFill>
                <a:latin typeface="Courier New"/>
                <a:ea typeface="Menlo"/>
                <a:cs typeface="Courier New"/>
              </a:rPr>
              <a:t>CONSTRAINT</a:t>
            </a:r>
            <a:r>
              <a:rPr lang="en-GB" sz="1100">
                <a:latin typeface="Courier New"/>
                <a:ea typeface="Menlo"/>
                <a:cs typeface="Courier New"/>
              </a:rPr>
              <a:t> </a:t>
            </a:r>
            <a:r>
              <a:rPr lang="en-GB" sz="1100" err="1">
                <a:latin typeface="Courier New"/>
                <a:ea typeface="Menlo"/>
                <a:cs typeface="Courier New"/>
              </a:rPr>
              <a:t>xpk_CONDITION_OCCURRENCE</a:t>
            </a:r>
            <a:r>
              <a:rPr lang="en-GB" sz="1100">
                <a:latin typeface="Courier New"/>
                <a:ea typeface="Menlo"/>
                <a:cs typeface="Courier New"/>
              </a:rPr>
              <a:t> </a:t>
            </a:r>
            <a:r>
              <a:rPr lang="en-GB" sz="1100">
                <a:solidFill>
                  <a:srgbClr val="0000FF"/>
                </a:solidFill>
                <a:latin typeface="Courier New"/>
                <a:ea typeface="Menlo"/>
                <a:cs typeface="Courier New"/>
              </a:rPr>
              <a:t>PRIMARY KEY</a:t>
            </a:r>
            <a:r>
              <a:rPr lang="en-GB" sz="1100">
                <a:latin typeface="Courier New"/>
                <a:ea typeface="Menlo"/>
                <a:cs typeface="Courier New"/>
              </a:rPr>
              <a:t> </a:t>
            </a:r>
            <a:r>
              <a:rPr lang="en-GB" sz="1100">
                <a:solidFill>
                  <a:srgbClr val="0000FF"/>
                </a:solidFill>
                <a:latin typeface="Courier New"/>
                <a:ea typeface="Menlo"/>
                <a:cs typeface="Courier New"/>
              </a:rPr>
              <a:t>NONCLUSTERED</a:t>
            </a:r>
            <a:r>
              <a:rPr lang="en-GB" sz="1100">
                <a:latin typeface="Courier New"/>
                <a:ea typeface="Menlo"/>
                <a:cs typeface="Courier New"/>
              </a:rPr>
              <a:t> (</a:t>
            </a:r>
            <a:r>
              <a:rPr lang="en-GB" sz="1100" err="1">
                <a:latin typeface="Courier New"/>
                <a:ea typeface="Menlo"/>
                <a:cs typeface="Courier New"/>
              </a:rPr>
              <a:t>condition_occurrence_id</a:t>
            </a:r>
            <a:r>
              <a:rPr lang="en-GB" sz="1100">
                <a:latin typeface="Courier New"/>
                <a:ea typeface="Menlo"/>
                <a:cs typeface="Courier New"/>
              </a:rPr>
              <a:t>);</a:t>
            </a:r>
            <a:endParaRPr lang="en-GB" sz="2000">
              <a:latin typeface="Courier New"/>
              <a:cs typeface="Courier New"/>
            </a:endParaRPr>
          </a:p>
          <a:p>
            <a:br>
              <a:rPr lang="en-GB" sz="1100">
                <a:latin typeface="Courier New" panose="02070309020205020404" pitchFamily="49" charset="0"/>
                <a:ea typeface="Menlo"/>
                <a:cs typeface="Courier New" panose="02070309020205020404" pitchFamily="49" charset="0"/>
              </a:rPr>
            </a:br>
            <a:r>
              <a:rPr lang="en-GB" sz="1100">
                <a:solidFill>
                  <a:srgbClr val="0000FF"/>
                </a:solidFill>
                <a:latin typeface="Courier New"/>
                <a:ea typeface="Menlo"/>
                <a:cs typeface="Courier New"/>
              </a:rPr>
              <a:t>ALTER</a:t>
            </a:r>
            <a:r>
              <a:rPr lang="en-GB" sz="1100">
                <a:latin typeface="Courier New"/>
                <a:ea typeface="Menlo"/>
                <a:cs typeface="Courier New"/>
              </a:rPr>
              <a:t> </a:t>
            </a:r>
            <a:r>
              <a:rPr lang="en-GB" sz="1100">
                <a:solidFill>
                  <a:srgbClr val="0000FF"/>
                </a:solidFill>
                <a:latin typeface="Courier New"/>
                <a:ea typeface="Menlo"/>
                <a:cs typeface="Courier New"/>
              </a:rPr>
              <a:t>TABLE</a:t>
            </a:r>
            <a:r>
              <a:rPr lang="en-GB" sz="1100">
                <a:latin typeface="Courier New"/>
                <a:ea typeface="Menlo"/>
                <a:cs typeface="Courier New"/>
              </a:rPr>
              <a:t> @cdmDatabaseSchema.DRUG_EXPOSURE </a:t>
            </a:r>
            <a:r>
              <a:rPr lang="en-GB" sz="1100">
                <a:solidFill>
                  <a:srgbClr val="0000FF"/>
                </a:solidFill>
                <a:latin typeface="Courier New"/>
                <a:ea typeface="Menlo"/>
                <a:cs typeface="Courier New"/>
              </a:rPr>
              <a:t>ADD</a:t>
            </a:r>
            <a:r>
              <a:rPr lang="en-GB" sz="1100">
                <a:latin typeface="Courier New"/>
                <a:ea typeface="Menlo"/>
                <a:cs typeface="Courier New"/>
              </a:rPr>
              <a:t> </a:t>
            </a:r>
            <a:r>
              <a:rPr lang="en-GB" sz="1100">
                <a:solidFill>
                  <a:srgbClr val="0000FF"/>
                </a:solidFill>
                <a:latin typeface="Courier New"/>
                <a:ea typeface="Menlo"/>
                <a:cs typeface="Courier New"/>
              </a:rPr>
              <a:t>CONSTRAINT</a:t>
            </a:r>
            <a:r>
              <a:rPr lang="en-GB" sz="1100">
                <a:latin typeface="Courier New"/>
                <a:ea typeface="Menlo"/>
                <a:cs typeface="Courier New"/>
              </a:rPr>
              <a:t> </a:t>
            </a:r>
            <a:r>
              <a:rPr lang="en-GB" sz="1100" err="1">
                <a:latin typeface="Courier New"/>
                <a:ea typeface="Menlo"/>
                <a:cs typeface="Courier New"/>
              </a:rPr>
              <a:t>xpk_DRUG_EXPOSURE</a:t>
            </a:r>
            <a:r>
              <a:rPr lang="en-GB" sz="1100">
                <a:latin typeface="Courier New"/>
                <a:ea typeface="Menlo"/>
                <a:cs typeface="Courier New"/>
              </a:rPr>
              <a:t> </a:t>
            </a:r>
            <a:r>
              <a:rPr lang="en-GB" sz="1100">
                <a:solidFill>
                  <a:srgbClr val="0000FF"/>
                </a:solidFill>
                <a:latin typeface="Courier New"/>
                <a:ea typeface="Menlo"/>
                <a:cs typeface="Courier New"/>
              </a:rPr>
              <a:t>PRIMARY KEY</a:t>
            </a:r>
            <a:r>
              <a:rPr lang="en-GB" sz="1100">
                <a:latin typeface="Courier New"/>
                <a:ea typeface="Menlo"/>
                <a:cs typeface="Courier New"/>
              </a:rPr>
              <a:t> </a:t>
            </a:r>
            <a:r>
              <a:rPr lang="en-GB" sz="1100">
                <a:solidFill>
                  <a:srgbClr val="0000FF"/>
                </a:solidFill>
                <a:latin typeface="Courier New"/>
                <a:ea typeface="Menlo"/>
                <a:cs typeface="Courier New"/>
              </a:rPr>
              <a:t>NONCLUSTERED</a:t>
            </a:r>
            <a:r>
              <a:rPr lang="en-GB" sz="1100">
                <a:latin typeface="Courier New"/>
                <a:ea typeface="Menlo"/>
                <a:cs typeface="Courier New"/>
              </a:rPr>
              <a:t> (</a:t>
            </a:r>
            <a:r>
              <a:rPr lang="en-GB" sz="1100" err="1">
                <a:latin typeface="Courier New"/>
                <a:ea typeface="Menlo"/>
                <a:cs typeface="Courier New"/>
              </a:rPr>
              <a:t>drug_exposure_id</a:t>
            </a:r>
            <a:r>
              <a:rPr lang="en-GB" sz="1100">
                <a:latin typeface="Courier New"/>
                <a:ea typeface="Menlo"/>
                <a:cs typeface="Courier New"/>
              </a:rPr>
              <a:t>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E6082A-FA0C-BB96-87D0-1EAA7C103B62}"/>
              </a:ext>
            </a:extLst>
          </p:cNvPr>
          <p:cNvSpPr/>
          <p:nvPr/>
        </p:nvSpPr>
        <p:spPr>
          <a:xfrm>
            <a:off x="1737115" y="4042325"/>
            <a:ext cx="2092280" cy="2358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9DB844-20BA-47B2-71A8-D848E4ABE788}"/>
              </a:ext>
            </a:extLst>
          </p:cNvPr>
          <p:cNvSpPr txBox="1"/>
          <p:nvPr/>
        </p:nvSpPr>
        <p:spPr>
          <a:xfrm>
            <a:off x="1682645" y="1688552"/>
            <a:ext cx="22044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cs typeface="Calibri"/>
              </a:rPr>
              <a:t>Update Constraints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04797B-B664-8B82-89D0-FCBF10FE51C8}"/>
              </a:ext>
            </a:extLst>
          </p:cNvPr>
          <p:cNvSpPr txBox="1"/>
          <p:nvPr/>
        </p:nvSpPr>
        <p:spPr>
          <a:xfrm>
            <a:off x="7666653" y="1749489"/>
            <a:ext cx="14524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cs typeface="Calibri"/>
              </a:rPr>
              <a:t>Output table</a:t>
            </a:r>
          </a:p>
        </p:txBody>
      </p:sp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2A9FE35-76E5-F0D3-5686-F136EBF0A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960" y="1748226"/>
            <a:ext cx="5946703" cy="400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6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5FADEBE71B874EBE809F7726299F4A" ma:contentTypeVersion="8" ma:contentTypeDescription="Create a new document." ma:contentTypeScope="" ma:versionID="a60d1696165a1dd60cd8862b5ea007e1">
  <xsd:schema xmlns:xsd="http://www.w3.org/2001/XMLSchema" xmlns:xs="http://www.w3.org/2001/XMLSchema" xmlns:p="http://schemas.microsoft.com/office/2006/metadata/properties" xmlns:ns3="0cd6fd51-7d8c-4a91-91fb-492471db0908" xmlns:ns4="1a0ff41a-366b-4f91-97a1-3dcd20939e47" targetNamespace="http://schemas.microsoft.com/office/2006/metadata/properties" ma:root="true" ma:fieldsID="eb4a74ffbe3cbcb6df71ab3e408e9179" ns3:_="" ns4:_="">
    <xsd:import namespace="0cd6fd51-7d8c-4a91-91fb-492471db0908"/>
    <xsd:import namespace="1a0ff41a-366b-4f91-97a1-3dcd20939e47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d6fd51-7d8c-4a91-91fb-492471db0908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0ff41a-366b-4f91-97a1-3dcd20939e4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cd6fd51-7d8c-4a91-91fb-492471db0908" xsi:nil="true"/>
  </documentManagement>
</p:properties>
</file>

<file path=customXml/itemProps1.xml><?xml version="1.0" encoding="utf-8"?>
<ds:datastoreItem xmlns:ds="http://schemas.openxmlformats.org/officeDocument/2006/customXml" ds:itemID="{6D1B15C7-E667-487A-8302-89EE3606EC9E}">
  <ds:schemaRefs>
    <ds:schemaRef ds:uri="0cd6fd51-7d8c-4a91-91fb-492471db0908"/>
    <ds:schemaRef ds:uri="1a0ff41a-366b-4f91-97a1-3dcd20939e4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C4FABE5-1073-4B1B-9D11-D057DAA371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A67805-1A5E-4F9D-AA84-DDF50A7E75DB}">
  <ds:schemaRefs>
    <ds:schemaRef ds:uri="0cd6fd51-7d8c-4a91-91fb-492471db0908"/>
    <ds:schemaRef ds:uri="1a0ff41a-366b-4f91-97a1-3dcd20939e4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722</Words>
  <Application>Microsoft Office PowerPoint</Application>
  <PresentationFormat>Widescreen</PresentationFormat>
  <Paragraphs>137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Inter</vt:lpstr>
      <vt:lpstr>Meiryo</vt:lpstr>
      <vt:lpstr>Söhne</vt:lpstr>
      <vt:lpstr>Arial</vt:lpstr>
      <vt:lpstr>Calibri</vt:lpstr>
      <vt:lpstr>Calibri Light</vt:lpstr>
      <vt:lpstr>Courier New</vt:lpstr>
      <vt:lpstr>Office Theme</vt:lpstr>
      <vt:lpstr>PowerPoint Presentation</vt:lpstr>
      <vt:lpstr>Outline </vt:lpstr>
      <vt:lpstr>Motivation</vt:lpstr>
      <vt:lpstr>Database design — Schema</vt:lpstr>
      <vt:lpstr>Database design — Schema</vt:lpstr>
      <vt:lpstr>Database design – Entity Relationship</vt:lpstr>
      <vt:lpstr>Implementation – DDL</vt:lpstr>
      <vt:lpstr>Implementation – SQL to MySQL</vt:lpstr>
      <vt:lpstr>Implementation – Key Constraints</vt:lpstr>
      <vt:lpstr>Implementation – DML</vt:lpstr>
      <vt:lpstr>Implementation – DML</vt:lpstr>
      <vt:lpstr>Implementation – DML</vt:lpstr>
      <vt:lpstr>Implementation – DML</vt:lpstr>
      <vt:lpstr>Implementation – DML</vt:lpstr>
      <vt:lpstr>Implementation – DML</vt:lpstr>
      <vt:lpstr>Results</vt:lpstr>
      <vt:lpstr>Challenges</vt:lpstr>
      <vt:lpstr>Conclusions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Health’s All of Us Research Program </dc:title>
  <dc:creator>Hou, Yina (yhou)</dc:creator>
  <cp:lastModifiedBy>Hou, Yina (yhou)</cp:lastModifiedBy>
  <cp:revision>1</cp:revision>
  <dcterms:created xsi:type="dcterms:W3CDTF">2024-04-19T02:58:08Z</dcterms:created>
  <dcterms:modified xsi:type="dcterms:W3CDTF">2024-04-22T04:25:20Z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0x010100BD5FADEBE71B874EBE809F7726299F4A</vt:lpwstr>
  </property>
</Properties>
</file>